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handoutMasterIdLst>
    <p:handoutMasterId r:id="rId47"/>
  </p:handoutMasterIdLst>
  <p:sldIdLst>
    <p:sldId id="256" r:id="rId5"/>
    <p:sldId id="303" r:id="rId6"/>
    <p:sldId id="299" r:id="rId7"/>
    <p:sldId id="301" r:id="rId8"/>
    <p:sldId id="302" r:id="rId9"/>
    <p:sldId id="258" r:id="rId10"/>
    <p:sldId id="315" r:id="rId11"/>
    <p:sldId id="314" r:id="rId12"/>
    <p:sldId id="291" r:id="rId13"/>
    <p:sldId id="312" r:id="rId14"/>
    <p:sldId id="306" r:id="rId15"/>
    <p:sldId id="304" r:id="rId16"/>
    <p:sldId id="307" r:id="rId17"/>
    <p:sldId id="275" r:id="rId18"/>
    <p:sldId id="300" r:id="rId19"/>
    <p:sldId id="292" r:id="rId20"/>
    <p:sldId id="277" r:id="rId21"/>
    <p:sldId id="298" r:id="rId22"/>
    <p:sldId id="276" r:id="rId23"/>
    <p:sldId id="297" r:id="rId24"/>
    <p:sldId id="273" r:id="rId25"/>
    <p:sldId id="295" r:id="rId26"/>
    <p:sldId id="272" r:id="rId27"/>
    <p:sldId id="308" r:id="rId28"/>
    <p:sldId id="309" r:id="rId29"/>
    <p:sldId id="294" r:id="rId30"/>
    <p:sldId id="274" r:id="rId31"/>
    <p:sldId id="293" r:id="rId32"/>
    <p:sldId id="284" r:id="rId33"/>
    <p:sldId id="296" r:id="rId34"/>
    <p:sldId id="285" r:id="rId35"/>
    <p:sldId id="310" r:id="rId36"/>
    <p:sldId id="311" r:id="rId37"/>
    <p:sldId id="305" r:id="rId38"/>
    <p:sldId id="280" r:id="rId39"/>
    <p:sldId id="286" r:id="rId40"/>
    <p:sldId id="287" r:id="rId41"/>
    <p:sldId id="289" r:id="rId42"/>
    <p:sldId id="290" r:id="rId43"/>
    <p:sldId id="288"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920136-AB0B-F85B-4F78-0411A7A22123}" name="Georgia Prasad" initials="GP" userId="S::georgia.prasad@nhm.ac.uk::abe1875c-3977-4acc-9611-c5d8a8a3041d"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ABCBC"/>
    <a:srgbClr val="F9F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EA7958-2897-4A52-BB21-3E350144B5A3}" v="5" dt="2025-09-17T10:55:36.443"/>
    <p1510:client id="{C3701607-1E7D-603C-204A-350953D3A5B9}" v="5" dt="2025-09-16T13:52:49.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67759" autoAdjust="0"/>
  </p:normalViewPr>
  <p:slideViewPr>
    <p:cSldViewPr snapToGrid="0">
      <p:cViewPr varScale="1">
        <p:scale>
          <a:sx n="75" d="100"/>
          <a:sy n="75" d="100"/>
        </p:scale>
        <p:origin x="804" y="60"/>
      </p:cViewPr>
      <p:guideLst/>
    </p:cSldViewPr>
  </p:slideViewPr>
  <p:notesTextViewPr>
    <p:cViewPr>
      <p:scale>
        <a:sx n="1" d="1"/>
        <a:sy n="1" d="1"/>
      </p:scale>
      <p:origin x="0" y="0"/>
    </p:cViewPr>
  </p:notesTextViewPr>
  <p:notesViewPr>
    <p:cSldViewPr snapToGrid="0">
      <p:cViewPr>
        <p:scale>
          <a:sx n="1" d="2"/>
          <a:sy n="1" d="2"/>
        </p:scale>
        <p:origin x="4632" y="14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Heng" userId="fc4ad821-ae55-430e-b30a-62deb0249487" providerId="ADAL" clId="{E087848F-81C6-4F70-9DF2-39E1D1D695F8}"/>
    <pc:docChg chg="modSld">
      <pc:chgData name="Victor Heng" userId="fc4ad821-ae55-430e-b30a-62deb0249487" providerId="ADAL" clId="{E087848F-81C6-4F70-9DF2-39E1D1D695F8}" dt="2025-06-27T20:21:35.088" v="31" actId="20577"/>
      <pc:docMkLst>
        <pc:docMk/>
      </pc:docMkLst>
      <pc:sldChg chg="modSp mod">
        <pc:chgData name="Victor Heng" userId="fc4ad821-ae55-430e-b30a-62deb0249487" providerId="ADAL" clId="{E087848F-81C6-4F70-9DF2-39E1D1D695F8}" dt="2025-06-27T20:21:35.088" v="31" actId="20577"/>
        <pc:sldMkLst>
          <pc:docMk/>
          <pc:sldMk cId="743194796" sldId="275"/>
        </pc:sldMkLst>
      </pc:sldChg>
    </pc:docChg>
  </pc:docChgLst>
  <pc:docChgLst>
    <pc:chgData name="Georgia Prasad" userId="S::georgia.prasad@nhm.ac.uk::abe1875c-3977-4acc-9611-c5d8a8a3041d" providerId="AD" clId="Web-{7AA1E417-D978-4FEF-A0CE-421B9489D35A}"/>
    <pc:docChg chg="modSld">
      <pc:chgData name="Georgia Prasad" userId="S::georgia.prasad@nhm.ac.uk::abe1875c-3977-4acc-9611-c5d8a8a3041d" providerId="AD" clId="Web-{7AA1E417-D978-4FEF-A0CE-421B9489D35A}" dt="2025-08-29T14:12:22.857" v="1" actId="1076"/>
      <pc:docMkLst>
        <pc:docMk/>
      </pc:docMkLst>
      <pc:sldChg chg="modSp">
        <pc:chgData name="Georgia Prasad" userId="S::georgia.prasad@nhm.ac.uk::abe1875c-3977-4acc-9611-c5d8a8a3041d" providerId="AD" clId="Web-{7AA1E417-D978-4FEF-A0CE-421B9489D35A}" dt="2025-08-29T14:12:22.857" v="1" actId="1076"/>
        <pc:sldMkLst>
          <pc:docMk/>
          <pc:sldMk cId="1552416847" sldId="280"/>
        </pc:sldMkLst>
        <pc:spChg chg="mod">
          <ac:chgData name="Georgia Prasad" userId="S::georgia.prasad@nhm.ac.uk::abe1875c-3977-4acc-9611-c5d8a8a3041d" providerId="AD" clId="Web-{7AA1E417-D978-4FEF-A0CE-421B9489D35A}" dt="2025-08-29T14:12:22.857" v="1" actId="1076"/>
          <ac:spMkLst>
            <pc:docMk/>
            <pc:sldMk cId="1552416847" sldId="280"/>
            <ac:spMk id="4" creationId="{2E5E5005-3B08-5891-A5DD-DB1CA97C6928}"/>
          </ac:spMkLst>
        </pc:spChg>
      </pc:sldChg>
    </pc:docChg>
  </pc:docChgLst>
  <pc:docChgLst>
    <pc:chgData name="Holly Temple" userId="S::hollytemple_rhs.org.uk#ext#@nhm.ac.uk::5b5f6386-3222-459c-bd6f-701a5a7b6f18" providerId="AD" clId="Web-{C3701607-1E7D-603C-204A-350953D3A5B9}"/>
    <pc:docChg chg="mod addSld delSld">
      <pc:chgData name="Holly Temple" userId="S::hollytemple_rhs.org.uk#ext#@nhm.ac.uk::5b5f6386-3222-459c-bd6f-701a5a7b6f18" providerId="AD" clId="Web-{C3701607-1E7D-603C-204A-350953D3A5B9}" dt="2025-09-16T13:47:18.206" v="2"/>
      <pc:docMkLst>
        <pc:docMk/>
      </pc:docMkLst>
      <pc:sldChg chg="new del">
        <pc:chgData name="Holly Temple" userId="S::hollytemple_rhs.org.uk#ext#@nhm.ac.uk::5b5f6386-3222-459c-bd6f-701a5a7b6f18" providerId="AD" clId="Web-{C3701607-1E7D-603C-204A-350953D3A5B9}" dt="2025-09-16T13:46:40.080" v="1"/>
        <pc:sldMkLst>
          <pc:docMk/>
          <pc:sldMk cId="1279596384" sldId="316"/>
        </pc:sldMkLst>
      </pc:sldChg>
    </pc:docChg>
  </pc:docChgLst>
  <pc:docChgLst>
    <pc:chgData name="Georgia Prasad" userId="S::georgia.prasad@nhm.ac.uk::abe1875c-3977-4acc-9611-c5d8a8a3041d" providerId="AD" clId="Web-{1471499D-59C1-43BD-618E-9B55C5B29505}"/>
    <pc:docChg chg="mod modSld">
      <pc:chgData name="Georgia Prasad" userId="S::georgia.prasad@nhm.ac.uk::abe1875c-3977-4acc-9611-c5d8a8a3041d" providerId="AD" clId="Web-{1471499D-59C1-43BD-618E-9B55C5B29505}" dt="2025-08-29T17:01:43.817" v="2" actId="14100"/>
      <pc:docMkLst>
        <pc:docMk/>
      </pc:docMkLst>
      <pc:sldChg chg="modSp">
        <pc:chgData name="Georgia Prasad" userId="S::georgia.prasad@nhm.ac.uk::abe1875c-3977-4acc-9611-c5d8a8a3041d" providerId="AD" clId="Web-{1471499D-59C1-43BD-618E-9B55C5B29505}" dt="2025-08-29T17:01:06.691" v="0" actId="14100"/>
        <pc:sldMkLst>
          <pc:docMk/>
          <pc:sldMk cId="631661852" sldId="301"/>
        </pc:sldMkLst>
        <pc:spChg chg="mod">
          <ac:chgData name="Georgia Prasad" userId="S::georgia.prasad@nhm.ac.uk::abe1875c-3977-4acc-9611-c5d8a8a3041d" providerId="AD" clId="Web-{1471499D-59C1-43BD-618E-9B55C5B29505}" dt="2025-08-29T17:01:06.691" v="0" actId="14100"/>
          <ac:spMkLst>
            <pc:docMk/>
            <pc:sldMk cId="631661852" sldId="301"/>
            <ac:spMk id="5" creationId="{87370FD6-DCA0-867C-8485-DDD582D6C19B}"/>
          </ac:spMkLst>
        </pc:spChg>
      </pc:sldChg>
      <pc:sldChg chg="modSp">
        <pc:chgData name="Georgia Prasad" userId="S::georgia.prasad@nhm.ac.uk::abe1875c-3977-4acc-9611-c5d8a8a3041d" providerId="AD" clId="Web-{1471499D-59C1-43BD-618E-9B55C5B29505}" dt="2025-08-29T17:01:43.817" v="2" actId="14100"/>
        <pc:sldMkLst>
          <pc:docMk/>
          <pc:sldMk cId="2716030936" sldId="302"/>
        </pc:sldMkLst>
        <pc:spChg chg="mod">
          <ac:chgData name="Georgia Prasad" userId="S::georgia.prasad@nhm.ac.uk::abe1875c-3977-4acc-9611-c5d8a8a3041d" providerId="AD" clId="Web-{1471499D-59C1-43BD-618E-9B55C5B29505}" dt="2025-08-29T17:01:43.817" v="2" actId="14100"/>
          <ac:spMkLst>
            <pc:docMk/>
            <pc:sldMk cId="2716030936" sldId="302"/>
            <ac:spMk id="5" creationId="{9B8A0E11-BC31-8A11-5329-D8C6233C16CA}"/>
          </ac:spMkLst>
        </pc:spChg>
      </pc:sldChg>
    </pc:docChg>
  </pc:docChgLst>
  <pc:docChgLst>
    <pc:chgData name="Victoria Burton" userId="S::v.burton@nhm.ac.uk::8d433e91-4f94-4a72-9b6d-4acffa69805e" providerId="AD" clId="Web-{B88C7CDF-F823-644E-5D3C-C47B26A25089}"/>
    <pc:docChg chg="mod modSld">
      <pc:chgData name="Victoria Burton" userId="S::v.burton@nhm.ac.uk::8d433e91-4f94-4a72-9b6d-4acffa69805e" providerId="AD" clId="Web-{B88C7CDF-F823-644E-5D3C-C47B26A25089}" dt="2025-08-28T13:52:57.777" v="28"/>
      <pc:docMkLst>
        <pc:docMk/>
      </pc:docMkLst>
      <pc:sldChg chg="modSp">
        <pc:chgData name="Victoria Burton" userId="S::v.burton@nhm.ac.uk::8d433e91-4f94-4a72-9b6d-4acffa69805e" providerId="AD" clId="Web-{B88C7CDF-F823-644E-5D3C-C47B26A25089}" dt="2025-08-28T13:48:46.072" v="2" actId="20577"/>
        <pc:sldMkLst>
          <pc:docMk/>
          <pc:sldMk cId="2452138834" sldId="272"/>
        </pc:sldMkLst>
        <pc:spChg chg="mod">
          <ac:chgData name="Victoria Burton" userId="S::v.burton@nhm.ac.uk::8d433e91-4f94-4a72-9b6d-4acffa69805e" providerId="AD" clId="Web-{B88C7CDF-F823-644E-5D3C-C47B26A25089}" dt="2025-08-28T13:48:46.072" v="2" actId="20577"/>
          <ac:spMkLst>
            <pc:docMk/>
            <pc:sldMk cId="2452138834" sldId="272"/>
            <ac:spMk id="3" creationId="{872BFA96-FD9A-9EE8-D1A7-FE92026CF168}"/>
          </ac:spMkLst>
        </pc:spChg>
      </pc:sldChg>
      <pc:sldChg chg="modSp">
        <pc:chgData name="Victoria Burton" userId="S::v.burton@nhm.ac.uk::8d433e91-4f94-4a72-9b6d-4acffa69805e" providerId="AD" clId="Web-{B88C7CDF-F823-644E-5D3C-C47B26A25089}" dt="2025-08-28T13:48:56.869" v="4" actId="20577"/>
        <pc:sldMkLst>
          <pc:docMk/>
          <pc:sldMk cId="2860678000" sldId="274"/>
        </pc:sldMkLst>
        <pc:spChg chg="mod">
          <ac:chgData name="Victoria Burton" userId="S::v.burton@nhm.ac.uk::8d433e91-4f94-4a72-9b6d-4acffa69805e" providerId="AD" clId="Web-{B88C7CDF-F823-644E-5D3C-C47B26A25089}" dt="2025-08-28T13:48:56.869" v="4" actId="20577"/>
          <ac:spMkLst>
            <pc:docMk/>
            <pc:sldMk cId="2860678000" sldId="274"/>
            <ac:spMk id="3" creationId="{C8E8537C-71A2-6CE9-A88F-EFD290F63098}"/>
          </ac:spMkLst>
        </pc:spChg>
      </pc:sldChg>
      <pc:sldChg chg="modSp">
        <pc:chgData name="Victoria Burton" userId="S::v.burton@nhm.ac.uk::8d433e91-4f94-4a72-9b6d-4acffa69805e" providerId="AD" clId="Web-{B88C7CDF-F823-644E-5D3C-C47B26A25089}" dt="2025-08-28T13:50:02.807" v="16" actId="20577"/>
        <pc:sldMkLst>
          <pc:docMk/>
          <pc:sldMk cId="1552416847" sldId="280"/>
        </pc:sldMkLst>
        <pc:spChg chg="mod">
          <ac:chgData name="Victoria Burton" userId="S::v.burton@nhm.ac.uk::8d433e91-4f94-4a72-9b6d-4acffa69805e" providerId="AD" clId="Web-{B88C7CDF-F823-644E-5D3C-C47B26A25089}" dt="2025-08-28T13:49:53.604" v="14" actId="20577"/>
          <ac:spMkLst>
            <pc:docMk/>
            <pc:sldMk cId="1552416847" sldId="280"/>
            <ac:spMk id="4" creationId="{2E5E5005-3B08-5891-A5DD-DB1CA97C6928}"/>
          </ac:spMkLst>
        </pc:spChg>
        <pc:spChg chg="mod">
          <ac:chgData name="Victoria Burton" userId="S::v.burton@nhm.ac.uk::8d433e91-4f94-4a72-9b6d-4acffa69805e" providerId="AD" clId="Web-{B88C7CDF-F823-644E-5D3C-C47B26A25089}" dt="2025-08-28T13:50:02.807" v="16" actId="20577"/>
          <ac:spMkLst>
            <pc:docMk/>
            <pc:sldMk cId="1552416847" sldId="280"/>
            <ac:spMk id="12" creationId="{432439C3-EBF4-2C24-29B2-2F61AB2C4797}"/>
          </ac:spMkLst>
        </pc:spChg>
      </pc:sldChg>
      <pc:sldChg chg="modSp">
        <pc:chgData name="Victoria Burton" userId="S::v.burton@nhm.ac.uk::8d433e91-4f94-4a72-9b6d-4acffa69805e" providerId="AD" clId="Web-{B88C7CDF-F823-644E-5D3C-C47B26A25089}" dt="2025-08-28T13:49:15.838" v="8" actId="20577"/>
        <pc:sldMkLst>
          <pc:docMk/>
          <pc:sldMk cId="149987549" sldId="284"/>
        </pc:sldMkLst>
        <pc:spChg chg="mod">
          <ac:chgData name="Victoria Burton" userId="S::v.burton@nhm.ac.uk::8d433e91-4f94-4a72-9b6d-4acffa69805e" providerId="AD" clId="Web-{B88C7CDF-F823-644E-5D3C-C47B26A25089}" dt="2025-08-28T13:49:15.838" v="8" actId="20577"/>
          <ac:spMkLst>
            <pc:docMk/>
            <pc:sldMk cId="149987549" sldId="284"/>
            <ac:spMk id="3" creationId="{2953A5DA-8FEB-23B2-2FAB-46957CC624A2}"/>
          </ac:spMkLst>
        </pc:spChg>
      </pc:sldChg>
      <pc:sldChg chg="modSp">
        <pc:chgData name="Victoria Burton" userId="S::v.burton@nhm.ac.uk::8d433e91-4f94-4a72-9b6d-4acffa69805e" providerId="AD" clId="Web-{B88C7CDF-F823-644E-5D3C-C47B26A25089}" dt="2025-08-28T13:49:42.604" v="13" actId="20577"/>
        <pc:sldMkLst>
          <pc:docMk/>
          <pc:sldMk cId="2792478711" sldId="285"/>
        </pc:sldMkLst>
        <pc:spChg chg="mod">
          <ac:chgData name="Victoria Burton" userId="S::v.burton@nhm.ac.uk::8d433e91-4f94-4a72-9b6d-4acffa69805e" providerId="AD" clId="Web-{B88C7CDF-F823-644E-5D3C-C47B26A25089}" dt="2025-08-28T13:49:42.604" v="13" actId="20577"/>
          <ac:spMkLst>
            <pc:docMk/>
            <pc:sldMk cId="2792478711" sldId="285"/>
            <ac:spMk id="3" creationId="{20B292DD-A954-5B71-229C-0E615E462E93}"/>
          </ac:spMkLst>
        </pc:spChg>
      </pc:sldChg>
      <pc:sldChg chg="modSp">
        <pc:chgData name="Victoria Burton" userId="S::v.burton@nhm.ac.uk::8d433e91-4f94-4a72-9b6d-4acffa69805e" providerId="AD" clId="Web-{B88C7CDF-F823-644E-5D3C-C47B26A25089}" dt="2025-08-28T13:51:58.964" v="17" actId="20577"/>
        <pc:sldMkLst>
          <pc:docMk/>
          <pc:sldMk cId="3613085619" sldId="286"/>
        </pc:sldMkLst>
        <pc:spChg chg="mod">
          <ac:chgData name="Victoria Burton" userId="S::v.burton@nhm.ac.uk::8d433e91-4f94-4a72-9b6d-4acffa69805e" providerId="AD" clId="Web-{B88C7CDF-F823-644E-5D3C-C47B26A25089}" dt="2025-08-28T13:51:58.964" v="17" actId="20577"/>
          <ac:spMkLst>
            <pc:docMk/>
            <pc:sldMk cId="3613085619" sldId="286"/>
            <ac:spMk id="3" creationId="{17A602E2-D90E-F6CB-04A6-931E5127F8DE}"/>
          </ac:spMkLst>
        </pc:spChg>
      </pc:sldChg>
      <pc:sldChg chg="modSp">
        <pc:chgData name="Victoria Burton" userId="S::v.burton@nhm.ac.uk::8d433e91-4f94-4a72-9b6d-4acffa69805e" providerId="AD" clId="Web-{B88C7CDF-F823-644E-5D3C-C47B26A25089}" dt="2025-08-28T13:52:15.917" v="21" actId="20577"/>
        <pc:sldMkLst>
          <pc:docMk/>
          <pc:sldMk cId="2938772527" sldId="287"/>
        </pc:sldMkLst>
        <pc:spChg chg="mod">
          <ac:chgData name="Victoria Burton" userId="S::v.burton@nhm.ac.uk::8d433e91-4f94-4a72-9b6d-4acffa69805e" providerId="AD" clId="Web-{B88C7CDF-F823-644E-5D3C-C47B26A25089}" dt="2025-08-28T13:52:10.261" v="19" actId="20577"/>
          <ac:spMkLst>
            <pc:docMk/>
            <pc:sldMk cId="2938772527" sldId="287"/>
            <ac:spMk id="3" creationId="{EA70CF78-6AB8-1F9C-BA1C-C5AA12822782}"/>
          </ac:spMkLst>
        </pc:spChg>
        <pc:spChg chg="mod">
          <ac:chgData name="Victoria Burton" userId="S::v.burton@nhm.ac.uk::8d433e91-4f94-4a72-9b6d-4acffa69805e" providerId="AD" clId="Web-{B88C7CDF-F823-644E-5D3C-C47B26A25089}" dt="2025-08-28T13:52:12.948" v="20" actId="20577"/>
          <ac:spMkLst>
            <pc:docMk/>
            <pc:sldMk cId="2938772527" sldId="287"/>
            <ac:spMk id="4" creationId="{EC351C2A-D3A8-3454-F666-8CDFFB96FA40}"/>
          </ac:spMkLst>
        </pc:spChg>
        <pc:spChg chg="mod">
          <ac:chgData name="Victoria Burton" userId="S::v.burton@nhm.ac.uk::8d433e91-4f94-4a72-9b6d-4acffa69805e" providerId="AD" clId="Web-{B88C7CDF-F823-644E-5D3C-C47B26A25089}" dt="2025-08-28T13:52:15.917" v="21" actId="20577"/>
          <ac:spMkLst>
            <pc:docMk/>
            <pc:sldMk cId="2938772527" sldId="287"/>
            <ac:spMk id="12" creationId="{2B86C875-A3CB-A89D-57BC-555973F13E72}"/>
          </ac:spMkLst>
        </pc:spChg>
      </pc:sldChg>
      <pc:sldChg chg="modSp">
        <pc:chgData name="Victoria Burton" userId="S::v.burton@nhm.ac.uk::8d433e91-4f94-4a72-9b6d-4acffa69805e" providerId="AD" clId="Web-{B88C7CDF-F823-644E-5D3C-C47B26A25089}" dt="2025-08-28T13:52:28.198" v="24" actId="20577"/>
        <pc:sldMkLst>
          <pc:docMk/>
          <pc:sldMk cId="1771032371" sldId="289"/>
        </pc:sldMkLst>
        <pc:spChg chg="mod">
          <ac:chgData name="Victoria Burton" userId="S::v.burton@nhm.ac.uk::8d433e91-4f94-4a72-9b6d-4acffa69805e" providerId="AD" clId="Web-{B88C7CDF-F823-644E-5D3C-C47B26A25089}" dt="2025-08-28T13:52:22.198" v="22" actId="20577"/>
          <ac:spMkLst>
            <pc:docMk/>
            <pc:sldMk cId="1771032371" sldId="289"/>
            <ac:spMk id="3" creationId="{2D350CC9-D162-2756-8D66-F589E1EC7FAA}"/>
          </ac:spMkLst>
        </pc:spChg>
        <pc:spChg chg="mod">
          <ac:chgData name="Victoria Burton" userId="S::v.burton@nhm.ac.uk::8d433e91-4f94-4a72-9b6d-4acffa69805e" providerId="AD" clId="Web-{B88C7CDF-F823-644E-5D3C-C47B26A25089}" dt="2025-08-28T13:52:28.198" v="24" actId="20577"/>
          <ac:spMkLst>
            <pc:docMk/>
            <pc:sldMk cId="1771032371" sldId="289"/>
            <ac:spMk id="12" creationId="{2905DDEC-A2D7-211A-44BA-EC96F90C883B}"/>
          </ac:spMkLst>
        </pc:spChg>
      </pc:sldChg>
      <pc:sldChg chg="modSp">
        <pc:chgData name="Victoria Burton" userId="S::v.burton@nhm.ac.uk::8d433e91-4f94-4a72-9b6d-4acffa69805e" providerId="AD" clId="Web-{B88C7CDF-F823-644E-5D3C-C47B26A25089}" dt="2025-08-28T13:52:37.933" v="27" actId="20577"/>
        <pc:sldMkLst>
          <pc:docMk/>
          <pc:sldMk cId="3193822479" sldId="290"/>
        </pc:sldMkLst>
        <pc:spChg chg="mod">
          <ac:chgData name="Victoria Burton" userId="S::v.burton@nhm.ac.uk::8d433e91-4f94-4a72-9b6d-4acffa69805e" providerId="AD" clId="Web-{B88C7CDF-F823-644E-5D3C-C47B26A25089}" dt="2025-08-28T13:52:34.917" v="25" actId="20577"/>
          <ac:spMkLst>
            <pc:docMk/>
            <pc:sldMk cId="3193822479" sldId="290"/>
            <ac:spMk id="4" creationId="{50D9B44A-B632-C2ED-987B-21FBD89658F1}"/>
          </ac:spMkLst>
        </pc:spChg>
        <pc:spChg chg="mod">
          <ac:chgData name="Victoria Burton" userId="S::v.burton@nhm.ac.uk::8d433e91-4f94-4a72-9b6d-4acffa69805e" providerId="AD" clId="Web-{B88C7CDF-F823-644E-5D3C-C47B26A25089}" dt="2025-08-28T13:52:37.933" v="27" actId="20577"/>
          <ac:spMkLst>
            <pc:docMk/>
            <pc:sldMk cId="3193822479" sldId="290"/>
            <ac:spMk id="12" creationId="{9D05B9C0-012D-3DE9-E467-4122A30DB656}"/>
          </ac:spMkLst>
        </pc:spChg>
      </pc:sldChg>
      <pc:sldChg chg="delSp">
        <pc:chgData name="Victoria Burton" userId="S::v.burton@nhm.ac.uk::8d433e91-4f94-4a72-9b6d-4acffa69805e" providerId="AD" clId="Web-{B88C7CDF-F823-644E-5D3C-C47B26A25089}" dt="2025-08-28T13:52:57.777" v="28"/>
        <pc:sldMkLst>
          <pc:docMk/>
          <pc:sldMk cId="1617100944" sldId="307"/>
        </pc:sldMkLst>
      </pc:sldChg>
    </pc:docChg>
  </pc:docChgLst>
  <pc:docChgLst>
    <pc:chgData name="Victor Heng" userId="S::v.heng@nhm.ac.uk::fc4ad821-ae55-430e-b30a-62deb0249487" providerId="AD" clId="Web-{AA69D30E-1A96-C858-65A5-1A1432A8D7C2}"/>
    <pc:docChg chg="addSld delSld modSld sldOrd">
      <pc:chgData name="Victor Heng" userId="S::v.heng@nhm.ac.uk::fc4ad821-ae55-430e-b30a-62deb0249487" providerId="AD" clId="Web-{AA69D30E-1A96-C858-65A5-1A1432A8D7C2}" dt="2025-08-04T21:19:57.226" v="378" actId="20577"/>
      <pc:docMkLst>
        <pc:docMk/>
      </pc:docMkLst>
      <pc:sldChg chg="ord">
        <pc:chgData name="Victor Heng" userId="S::v.heng@nhm.ac.uk::fc4ad821-ae55-430e-b30a-62deb0249487" providerId="AD" clId="Web-{AA69D30E-1A96-C858-65A5-1A1432A8D7C2}" dt="2025-08-04T20:28:11.756" v="14"/>
        <pc:sldMkLst>
          <pc:docMk/>
          <pc:sldMk cId="1717483398" sldId="273"/>
        </pc:sldMkLst>
      </pc:sldChg>
      <pc:sldChg chg="ord">
        <pc:chgData name="Victor Heng" userId="S::v.heng@nhm.ac.uk::fc4ad821-ae55-430e-b30a-62deb0249487" providerId="AD" clId="Web-{AA69D30E-1A96-C858-65A5-1A1432A8D7C2}" dt="2025-08-04T20:28:13.381" v="15"/>
        <pc:sldMkLst>
          <pc:docMk/>
          <pc:sldMk cId="1239315626" sldId="277"/>
        </pc:sldMkLst>
      </pc:sldChg>
      <pc:sldChg chg="addSp delSp modSp new">
        <pc:chgData name="Victor Heng" userId="S::v.heng@nhm.ac.uk::fc4ad821-ae55-430e-b30a-62deb0249487" providerId="AD" clId="Web-{AA69D30E-1A96-C858-65A5-1A1432A8D7C2}" dt="2025-08-04T20:44:32.129" v="75" actId="20577"/>
        <pc:sldMkLst>
          <pc:docMk/>
          <pc:sldMk cId="344592265" sldId="278"/>
        </pc:sldMkLst>
      </pc:sldChg>
      <pc:sldChg chg="new del">
        <pc:chgData name="Victor Heng" userId="S::v.heng@nhm.ac.uk::fc4ad821-ae55-430e-b30a-62deb0249487" providerId="AD" clId="Web-{AA69D30E-1A96-C858-65A5-1A1432A8D7C2}" dt="2025-08-04T20:39:02.390" v="54"/>
        <pc:sldMkLst>
          <pc:docMk/>
          <pc:sldMk cId="1038929471" sldId="279"/>
        </pc:sldMkLst>
      </pc:sldChg>
      <pc:sldChg chg="modSp add ord replId">
        <pc:chgData name="Victor Heng" userId="S::v.heng@nhm.ac.uk::fc4ad821-ae55-430e-b30a-62deb0249487" providerId="AD" clId="Web-{AA69D30E-1A96-C858-65A5-1A1432A8D7C2}" dt="2025-08-04T20:44:29.050" v="74" actId="20577"/>
        <pc:sldMkLst>
          <pc:docMk/>
          <pc:sldMk cId="1552416847" sldId="280"/>
        </pc:sldMkLst>
      </pc:sldChg>
      <pc:sldChg chg="modSp add replId">
        <pc:chgData name="Victor Heng" userId="S::v.heng@nhm.ac.uk::fc4ad821-ae55-430e-b30a-62deb0249487" providerId="AD" clId="Web-{AA69D30E-1A96-C858-65A5-1A1432A8D7C2}" dt="2025-08-04T20:52:09.432" v="111" actId="20577"/>
        <pc:sldMkLst>
          <pc:docMk/>
          <pc:sldMk cId="1505045074" sldId="281"/>
        </pc:sldMkLst>
      </pc:sldChg>
      <pc:sldChg chg="modSp add replId">
        <pc:chgData name="Victor Heng" userId="S::v.heng@nhm.ac.uk::fc4ad821-ae55-430e-b30a-62deb0249487" providerId="AD" clId="Web-{AA69D30E-1A96-C858-65A5-1A1432A8D7C2}" dt="2025-08-04T20:59:38.800" v="141" actId="20577"/>
        <pc:sldMkLst>
          <pc:docMk/>
          <pc:sldMk cId="827233626" sldId="282"/>
        </pc:sldMkLst>
      </pc:sldChg>
      <pc:sldChg chg="modSp add replId">
        <pc:chgData name="Victor Heng" userId="S::v.heng@nhm.ac.uk::fc4ad821-ae55-430e-b30a-62deb0249487" providerId="AD" clId="Web-{AA69D30E-1A96-C858-65A5-1A1432A8D7C2}" dt="2025-08-04T21:05:05.198" v="208" actId="20577"/>
        <pc:sldMkLst>
          <pc:docMk/>
          <pc:sldMk cId="2681385140" sldId="283"/>
        </pc:sldMkLst>
      </pc:sldChg>
      <pc:sldChg chg="modSp new del">
        <pc:chgData name="Victor Heng" userId="S::v.heng@nhm.ac.uk::fc4ad821-ae55-430e-b30a-62deb0249487" providerId="AD" clId="Web-{AA69D30E-1A96-C858-65A5-1A1432A8D7C2}" dt="2025-08-04T21:00:02.691" v="155"/>
        <pc:sldMkLst>
          <pc:docMk/>
          <pc:sldMk cId="4281382740" sldId="283"/>
        </pc:sldMkLst>
      </pc:sldChg>
      <pc:sldChg chg="modSp add replId">
        <pc:chgData name="Victor Heng" userId="S::v.heng@nhm.ac.uk::fc4ad821-ae55-430e-b30a-62deb0249487" providerId="AD" clId="Web-{AA69D30E-1A96-C858-65A5-1A1432A8D7C2}" dt="2025-08-04T21:19:57.226" v="378" actId="20577"/>
        <pc:sldMkLst>
          <pc:docMk/>
          <pc:sldMk cId="149987549" sldId="284"/>
        </pc:sldMkLst>
      </pc:sldChg>
      <pc:sldChg chg="modSp add replId">
        <pc:chgData name="Victor Heng" userId="S::v.heng@nhm.ac.uk::fc4ad821-ae55-430e-b30a-62deb0249487" providerId="AD" clId="Web-{AA69D30E-1A96-C858-65A5-1A1432A8D7C2}" dt="2025-08-04T21:19:46.898" v="375" actId="20577"/>
        <pc:sldMkLst>
          <pc:docMk/>
          <pc:sldMk cId="2792478711" sldId="285"/>
        </pc:sldMkLst>
      </pc:sldChg>
    </pc:docChg>
  </pc:docChgLst>
  <pc:docChgLst>
    <pc:chgData name="Victor Heng" userId="fc4ad821-ae55-430e-b30a-62deb0249487" providerId="ADAL" clId="{D64F14FC-BA9A-469E-AED7-A1BB7D20173D}"/>
    <pc:docChg chg="undo custSel addSld delSld modSld sldOrd">
      <pc:chgData name="Victor Heng" userId="fc4ad821-ae55-430e-b30a-62deb0249487" providerId="ADAL" clId="{D64F14FC-BA9A-469E-AED7-A1BB7D20173D}" dt="2025-06-10T11:53:12.527" v="6356" actId="313"/>
      <pc:docMkLst>
        <pc:docMk/>
      </pc:docMkLst>
      <pc:sldChg chg="delSp modSp mod">
        <pc:chgData name="Victor Heng" userId="fc4ad821-ae55-430e-b30a-62deb0249487" providerId="ADAL" clId="{D64F14FC-BA9A-469E-AED7-A1BB7D20173D}" dt="2025-06-09T19:53:04.505" v="5132" actId="14100"/>
        <pc:sldMkLst>
          <pc:docMk/>
          <pc:sldMk cId="1294564608" sldId="256"/>
        </pc:sldMkLst>
      </pc:sldChg>
      <pc:sldChg chg="addSp delSp modSp del mod ord">
        <pc:chgData name="Victor Heng" userId="fc4ad821-ae55-430e-b30a-62deb0249487" providerId="ADAL" clId="{D64F14FC-BA9A-469E-AED7-A1BB7D20173D}" dt="2025-06-09T19:52:17.989" v="5097" actId="47"/>
        <pc:sldMkLst>
          <pc:docMk/>
          <pc:sldMk cId="4150017579" sldId="257"/>
        </pc:sldMkLst>
      </pc:sldChg>
      <pc:sldChg chg="addSp delSp modSp del mod ord modClrScheme chgLayout modNotesTx">
        <pc:chgData name="Victor Heng" userId="fc4ad821-ae55-430e-b30a-62deb0249487" providerId="ADAL" clId="{D64F14FC-BA9A-469E-AED7-A1BB7D20173D}" dt="2025-06-09T19:52:17.989" v="5097" actId="47"/>
        <pc:sldMkLst>
          <pc:docMk/>
          <pc:sldMk cId="3475703555" sldId="258"/>
        </pc:sldMkLst>
      </pc:sldChg>
      <pc:sldChg chg="addSp delSp modSp del mod">
        <pc:chgData name="Victor Heng" userId="fc4ad821-ae55-430e-b30a-62deb0249487" providerId="ADAL" clId="{D64F14FC-BA9A-469E-AED7-A1BB7D20173D}" dt="2025-06-02T18:32:17.365" v="114" actId="47"/>
        <pc:sldMkLst>
          <pc:docMk/>
          <pc:sldMk cId="2676211375" sldId="259"/>
        </pc:sldMkLst>
      </pc:sldChg>
      <pc:sldChg chg="del">
        <pc:chgData name="Victor Heng" userId="fc4ad821-ae55-430e-b30a-62deb0249487" providerId="ADAL" clId="{D64F14FC-BA9A-469E-AED7-A1BB7D20173D}" dt="2025-06-02T19:58:26.534" v="1697" actId="47"/>
        <pc:sldMkLst>
          <pc:docMk/>
          <pc:sldMk cId="1237564438" sldId="261"/>
        </pc:sldMkLst>
      </pc:sldChg>
      <pc:sldChg chg="del">
        <pc:chgData name="Victor Heng" userId="fc4ad821-ae55-430e-b30a-62deb0249487" providerId="ADAL" clId="{D64F14FC-BA9A-469E-AED7-A1BB7D20173D}" dt="2025-06-02T19:58:26.534" v="1697" actId="47"/>
        <pc:sldMkLst>
          <pc:docMk/>
          <pc:sldMk cId="3118089832" sldId="265"/>
        </pc:sldMkLst>
      </pc:sldChg>
      <pc:sldChg chg="del">
        <pc:chgData name="Victor Heng" userId="fc4ad821-ae55-430e-b30a-62deb0249487" providerId="ADAL" clId="{D64F14FC-BA9A-469E-AED7-A1BB7D20173D}" dt="2025-06-02T19:58:26.534" v="1697" actId="47"/>
        <pc:sldMkLst>
          <pc:docMk/>
          <pc:sldMk cId="2057063182" sldId="266"/>
        </pc:sldMkLst>
      </pc:sldChg>
      <pc:sldChg chg="addSp delSp modSp add del mod ord">
        <pc:chgData name="Victor Heng" userId="fc4ad821-ae55-430e-b30a-62deb0249487" providerId="ADAL" clId="{D64F14FC-BA9A-469E-AED7-A1BB7D20173D}" dt="2025-06-09T19:52:17.989" v="5097" actId="47"/>
        <pc:sldMkLst>
          <pc:docMk/>
          <pc:sldMk cId="1774992954" sldId="267"/>
        </pc:sldMkLst>
      </pc:sldChg>
      <pc:sldChg chg="addSp delSp modSp add del mod ord">
        <pc:chgData name="Victor Heng" userId="fc4ad821-ae55-430e-b30a-62deb0249487" providerId="ADAL" clId="{D64F14FC-BA9A-469E-AED7-A1BB7D20173D}" dt="2025-06-09T19:52:17.989" v="5097" actId="47"/>
        <pc:sldMkLst>
          <pc:docMk/>
          <pc:sldMk cId="1257996686" sldId="268"/>
        </pc:sldMkLst>
      </pc:sldChg>
      <pc:sldChg chg="addSp delSp modSp new del mod modNotesTx">
        <pc:chgData name="Victor Heng" userId="fc4ad821-ae55-430e-b30a-62deb0249487" providerId="ADAL" clId="{D64F14FC-BA9A-469E-AED7-A1BB7D20173D}" dt="2025-06-09T19:52:05.208" v="5096" actId="47"/>
        <pc:sldMkLst>
          <pc:docMk/>
          <pc:sldMk cId="1422618664" sldId="269"/>
        </pc:sldMkLst>
      </pc:sldChg>
      <pc:sldChg chg="addSp delSp modSp new del mod">
        <pc:chgData name="Victor Heng" userId="fc4ad821-ae55-430e-b30a-62deb0249487" providerId="ADAL" clId="{D64F14FC-BA9A-469E-AED7-A1BB7D20173D}" dt="2025-06-09T19:52:05.208" v="5096" actId="47"/>
        <pc:sldMkLst>
          <pc:docMk/>
          <pc:sldMk cId="2560935938" sldId="270"/>
        </pc:sldMkLst>
      </pc:sldChg>
      <pc:sldChg chg="addSp delSp modSp new del mod modNotesTx">
        <pc:chgData name="Victor Heng" userId="fc4ad821-ae55-430e-b30a-62deb0249487" providerId="ADAL" clId="{D64F14FC-BA9A-469E-AED7-A1BB7D20173D}" dt="2025-06-09T19:52:05.208" v="5096" actId="47"/>
        <pc:sldMkLst>
          <pc:docMk/>
          <pc:sldMk cId="679828185" sldId="271"/>
        </pc:sldMkLst>
      </pc:sldChg>
      <pc:sldChg chg="addSp delSp modSp add mod ord">
        <pc:chgData name="Victor Heng" userId="fc4ad821-ae55-430e-b30a-62deb0249487" providerId="ADAL" clId="{D64F14FC-BA9A-469E-AED7-A1BB7D20173D}" dt="2025-06-10T11:52:36.104" v="6284" actId="20577"/>
        <pc:sldMkLst>
          <pc:docMk/>
          <pc:sldMk cId="2452138834" sldId="272"/>
        </pc:sldMkLst>
      </pc:sldChg>
      <pc:sldChg chg="addSp delSp modSp new mod ord modClrScheme chgLayout">
        <pc:chgData name="Victor Heng" userId="fc4ad821-ae55-430e-b30a-62deb0249487" providerId="ADAL" clId="{D64F14FC-BA9A-469E-AED7-A1BB7D20173D}" dt="2025-06-10T11:51:14.716" v="6251" actId="20577"/>
        <pc:sldMkLst>
          <pc:docMk/>
          <pc:sldMk cId="1717483398" sldId="273"/>
        </pc:sldMkLst>
      </pc:sldChg>
      <pc:sldChg chg="new del">
        <pc:chgData name="Victor Heng" userId="fc4ad821-ae55-430e-b30a-62deb0249487" providerId="ADAL" clId="{D64F14FC-BA9A-469E-AED7-A1BB7D20173D}" dt="2025-06-02T20:02:56.260" v="2229" actId="47"/>
        <pc:sldMkLst>
          <pc:docMk/>
          <pc:sldMk cId="1736964505" sldId="273"/>
        </pc:sldMkLst>
      </pc:sldChg>
      <pc:sldChg chg="modSp add del mod">
        <pc:chgData name="Victor Heng" userId="fc4ad821-ae55-430e-b30a-62deb0249487" providerId="ADAL" clId="{D64F14FC-BA9A-469E-AED7-A1BB7D20173D}" dt="2025-06-02T20:09:13.329" v="2540" actId="47"/>
        <pc:sldMkLst>
          <pc:docMk/>
          <pc:sldMk cId="1885042241" sldId="274"/>
        </pc:sldMkLst>
      </pc:sldChg>
      <pc:sldChg chg="modSp add mod">
        <pc:chgData name="Victor Heng" userId="fc4ad821-ae55-430e-b30a-62deb0249487" providerId="ADAL" clId="{D64F14FC-BA9A-469E-AED7-A1BB7D20173D}" dt="2025-06-10T11:53:12.527" v="6356" actId="313"/>
        <pc:sldMkLst>
          <pc:docMk/>
          <pc:sldMk cId="2860678000" sldId="274"/>
        </pc:sldMkLst>
      </pc:sldChg>
      <pc:sldChg chg="delSp modSp new mod">
        <pc:chgData name="Victor Heng" userId="fc4ad821-ae55-430e-b30a-62deb0249487" providerId="ADAL" clId="{D64F14FC-BA9A-469E-AED7-A1BB7D20173D}" dt="2025-06-10T09:18:33.398" v="6113" actId="20577"/>
        <pc:sldMkLst>
          <pc:docMk/>
          <pc:sldMk cId="743194796" sldId="275"/>
        </pc:sldMkLst>
      </pc:sldChg>
      <pc:sldChg chg="modSp add mod">
        <pc:chgData name="Victor Heng" userId="fc4ad821-ae55-430e-b30a-62deb0249487" providerId="ADAL" clId="{D64F14FC-BA9A-469E-AED7-A1BB7D20173D}" dt="2025-06-10T11:51:16.743" v="6252" actId="20577"/>
        <pc:sldMkLst>
          <pc:docMk/>
          <pc:sldMk cId="363795751" sldId="276"/>
        </pc:sldMkLst>
      </pc:sldChg>
      <pc:sldChg chg="new del">
        <pc:chgData name="Victor Heng" userId="fc4ad821-ae55-430e-b30a-62deb0249487" providerId="ADAL" clId="{D64F14FC-BA9A-469E-AED7-A1BB7D20173D}" dt="2025-06-09T20:00:34.615" v="5690" actId="2696"/>
        <pc:sldMkLst>
          <pc:docMk/>
          <pc:sldMk cId="563500010" sldId="276"/>
        </pc:sldMkLst>
      </pc:sldChg>
      <pc:sldChg chg="new del">
        <pc:chgData name="Victor Heng" userId="fc4ad821-ae55-430e-b30a-62deb0249487" providerId="ADAL" clId="{D64F14FC-BA9A-469E-AED7-A1BB7D20173D}" dt="2025-06-09T20:17:20.621" v="5853" actId="680"/>
        <pc:sldMkLst>
          <pc:docMk/>
          <pc:sldMk cId="1125853699" sldId="277"/>
        </pc:sldMkLst>
      </pc:sldChg>
      <pc:sldChg chg="modSp add mod">
        <pc:chgData name="Victor Heng" userId="fc4ad821-ae55-430e-b30a-62deb0249487" providerId="ADAL" clId="{D64F14FC-BA9A-469E-AED7-A1BB7D20173D}" dt="2025-06-10T11:51:19.709" v="6253" actId="20577"/>
        <pc:sldMkLst>
          <pc:docMk/>
          <pc:sldMk cId="1239315626" sldId="277"/>
        </pc:sldMkLst>
      </pc:sldChg>
    </pc:docChg>
  </pc:docChgLst>
  <pc:docChgLst>
    <pc:chgData name="Victor Heng" userId="fc4ad821-ae55-430e-b30a-62deb0249487" providerId="ADAL" clId="{D2C8853A-6643-42F2-8E38-486B7EB37F62}"/>
    <pc:docChg chg="undo redo custSel addSld delSld modSld sldOrd modMainMaster">
      <pc:chgData name="Victor Heng" userId="fc4ad821-ae55-430e-b30a-62deb0249487" providerId="ADAL" clId="{D2C8853A-6643-42F2-8E38-486B7EB37F62}" dt="2025-08-11T11:13:46.644" v="2863"/>
      <pc:docMkLst>
        <pc:docMk/>
      </pc:docMkLst>
      <pc:sldChg chg="mod chgLayout">
        <pc:chgData name="Victor Heng" userId="fc4ad821-ae55-430e-b30a-62deb0249487" providerId="ADAL" clId="{D2C8853A-6643-42F2-8E38-486B7EB37F62}" dt="2025-07-30T13:44:02.665" v="3" actId="700"/>
        <pc:sldMkLst>
          <pc:docMk/>
          <pc:sldMk cId="84714676" sldId="262"/>
        </pc:sldMkLst>
      </pc:sldChg>
      <pc:sldChg chg="modSp mod">
        <pc:chgData name="Victor Heng" userId="fc4ad821-ae55-430e-b30a-62deb0249487" providerId="ADAL" clId="{D2C8853A-6643-42F2-8E38-486B7EB37F62}" dt="2025-08-06T14:41:27.339" v="2668" actId="18131"/>
        <pc:sldMkLst>
          <pc:docMk/>
          <pc:sldMk cId="2452138834" sldId="272"/>
        </pc:sldMkLst>
      </pc:sldChg>
      <pc:sldChg chg="modSp mod">
        <pc:chgData name="Victor Heng" userId="fc4ad821-ae55-430e-b30a-62deb0249487" providerId="ADAL" clId="{D2C8853A-6643-42F2-8E38-486B7EB37F62}" dt="2025-08-06T14:36:12.598" v="2638" actId="18131"/>
        <pc:sldMkLst>
          <pc:docMk/>
          <pc:sldMk cId="1717483398" sldId="273"/>
        </pc:sldMkLst>
      </pc:sldChg>
      <pc:sldChg chg="modSp mod">
        <pc:chgData name="Victor Heng" userId="fc4ad821-ae55-430e-b30a-62deb0249487" providerId="ADAL" clId="{D2C8853A-6643-42F2-8E38-486B7EB37F62}" dt="2025-08-06T14:39:45.711" v="2660" actId="14826"/>
        <pc:sldMkLst>
          <pc:docMk/>
          <pc:sldMk cId="2860678000" sldId="274"/>
        </pc:sldMkLst>
      </pc:sldChg>
      <pc:sldChg chg="modSp mod">
        <pc:chgData name="Victor Heng" userId="fc4ad821-ae55-430e-b30a-62deb0249487" providerId="ADAL" clId="{D2C8853A-6643-42F2-8E38-486B7EB37F62}" dt="2025-08-04T12:25:16.683" v="274" actId="20577"/>
        <pc:sldMkLst>
          <pc:docMk/>
          <pc:sldMk cId="743194796" sldId="275"/>
        </pc:sldMkLst>
      </pc:sldChg>
      <pc:sldChg chg="modSp mod">
        <pc:chgData name="Victor Heng" userId="fc4ad821-ae55-430e-b30a-62deb0249487" providerId="ADAL" clId="{D2C8853A-6643-42F2-8E38-486B7EB37F62}" dt="2025-08-04T12:22:01.223" v="17" actId="20577"/>
        <pc:sldMkLst>
          <pc:docMk/>
          <pc:sldMk cId="363795751" sldId="276"/>
        </pc:sldMkLst>
      </pc:sldChg>
      <pc:sldChg chg="modSp mod">
        <pc:chgData name="Victor Heng" userId="fc4ad821-ae55-430e-b30a-62deb0249487" providerId="ADAL" clId="{D2C8853A-6643-42F2-8E38-486B7EB37F62}" dt="2025-08-04T12:22:44.678" v="84" actId="20577"/>
        <pc:sldMkLst>
          <pc:docMk/>
          <pc:sldMk cId="1239315626" sldId="277"/>
        </pc:sldMkLst>
      </pc:sldChg>
      <pc:sldChg chg="del">
        <pc:chgData name="Victor Heng" userId="fc4ad821-ae55-430e-b30a-62deb0249487" providerId="ADAL" clId="{D2C8853A-6643-42F2-8E38-486B7EB37F62}" dt="2025-08-05T20:00:43.696" v="1164" actId="47"/>
        <pc:sldMkLst>
          <pc:docMk/>
          <pc:sldMk cId="344592265" sldId="278"/>
        </pc:sldMkLst>
      </pc:sldChg>
      <pc:sldChg chg="addSp delSp modSp mod">
        <pc:chgData name="Victor Heng" userId="fc4ad821-ae55-430e-b30a-62deb0249487" providerId="ADAL" clId="{D2C8853A-6643-42F2-8E38-486B7EB37F62}" dt="2025-08-06T12:00:45.571" v="1763" actId="2711"/>
        <pc:sldMkLst>
          <pc:docMk/>
          <pc:sldMk cId="1552416847" sldId="280"/>
        </pc:sldMkLst>
      </pc:sldChg>
      <pc:sldChg chg="del">
        <pc:chgData name="Victor Heng" userId="fc4ad821-ae55-430e-b30a-62deb0249487" providerId="ADAL" clId="{D2C8853A-6643-42F2-8E38-486B7EB37F62}" dt="2025-08-05T20:11:47.040" v="1267" actId="47"/>
        <pc:sldMkLst>
          <pc:docMk/>
          <pc:sldMk cId="1505045074" sldId="281"/>
        </pc:sldMkLst>
      </pc:sldChg>
      <pc:sldChg chg="del">
        <pc:chgData name="Victor Heng" userId="fc4ad821-ae55-430e-b30a-62deb0249487" providerId="ADAL" clId="{D2C8853A-6643-42F2-8E38-486B7EB37F62}" dt="2025-08-06T09:02:06.651" v="1366" actId="47"/>
        <pc:sldMkLst>
          <pc:docMk/>
          <pc:sldMk cId="827233626" sldId="282"/>
        </pc:sldMkLst>
      </pc:sldChg>
      <pc:sldChg chg="del">
        <pc:chgData name="Victor Heng" userId="fc4ad821-ae55-430e-b30a-62deb0249487" providerId="ADAL" clId="{D2C8853A-6643-42F2-8E38-486B7EB37F62}" dt="2025-08-06T09:38:25.352" v="1445" actId="47"/>
        <pc:sldMkLst>
          <pc:docMk/>
          <pc:sldMk cId="2681385140" sldId="283"/>
        </pc:sldMkLst>
      </pc:sldChg>
      <pc:sldChg chg="modSp mod">
        <pc:chgData name="Victor Heng" userId="fc4ad821-ae55-430e-b30a-62deb0249487" providerId="ADAL" clId="{D2C8853A-6643-42F2-8E38-486B7EB37F62}" dt="2025-08-06T13:52:08.143" v="2623" actId="20577"/>
        <pc:sldMkLst>
          <pc:docMk/>
          <pc:sldMk cId="149987549" sldId="284"/>
        </pc:sldMkLst>
      </pc:sldChg>
      <pc:sldChg chg="modSp mod">
        <pc:chgData name="Victor Heng" userId="fc4ad821-ae55-430e-b30a-62deb0249487" providerId="ADAL" clId="{D2C8853A-6643-42F2-8E38-486B7EB37F62}" dt="2025-08-06T12:09:28.357" v="2443"/>
        <pc:sldMkLst>
          <pc:docMk/>
          <pc:sldMk cId="2792478711" sldId="285"/>
        </pc:sldMkLst>
      </pc:sldChg>
      <pc:sldChg chg="modSp add mod">
        <pc:chgData name="Victor Heng" userId="fc4ad821-ae55-430e-b30a-62deb0249487" providerId="ADAL" clId="{D2C8853A-6643-42F2-8E38-486B7EB37F62}" dt="2025-08-06T11:58:09.156" v="1727" actId="2711"/>
        <pc:sldMkLst>
          <pc:docMk/>
          <pc:sldMk cId="3613085619" sldId="286"/>
        </pc:sldMkLst>
      </pc:sldChg>
      <pc:sldChg chg="addSp modSp add mod">
        <pc:chgData name="Victor Heng" userId="fc4ad821-ae55-430e-b30a-62deb0249487" providerId="ADAL" clId="{D2C8853A-6643-42F2-8E38-486B7EB37F62}" dt="2025-08-11T11:13:46.644" v="2863"/>
        <pc:sldMkLst>
          <pc:docMk/>
          <pc:sldMk cId="2938772527" sldId="287"/>
        </pc:sldMkLst>
      </pc:sldChg>
      <pc:sldChg chg="add del">
        <pc:chgData name="Victor Heng" userId="fc4ad821-ae55-430e-b30a-62deb0249487" providerId="ADAL" clId="{D2C8853A-6643-42F2-8E38-486B7EB37F62}" dt="2025-08-05T20:00:54.014" v="1167" actId="2890"/>
        <pc:sldMkLst>
          <pc:docMk/>
          <pc:sldMk cId="1110430719" sldId="288"/>
        </pc:sldMkLst>
      </pc:sldChg>
      <pc:sldChg chg="addSp modSp add mod ord">
        <pc:chgData name="Victor Heng" userId="fc4ad821-ae55-430e-b30a-62deb0249487" providerId="ADAL" clId="{D2C8853A-6643-42F2-8E38-486B7EB37F62}" dt="2025-08-06T11:52:47.228" v="1641" actId="2711"/>
        <pc:sldMkLst>
          <pc:docMk/>
          <pc:sldMk cId="3250772871" sldId="288"/>
        </pc:sldMkLst>
      </pc:sldChg>
      <pc:sldChg chg="modSp add mod">
        <pc:chgData name="Victor Heng" userId="fc4ad821-ae55-430e-b30a-62deb0249487" providerId="ADAL" clId="{D2C8853A-6643-42F2-8E38-486B7EB37F62}" dt="2025-08-06T11:58:15.294" v="1728" actId="2711"/>
        <pc:sldMkLst>
          <pc:docMk/>
          <pc:sldMk cId="1771032371" sldId="289"/>
        </pc:sldMkLst>
      </pc:sldChg>
      <pc:sldChg chg="addSp delSp modSp add mod">
        <pc:chgData name="Victor Heng" userId="fc4ad821-ae55-430e-b30a-62deb0249487" providerId="ADAL" clId="{D2C8853A-6643-42F2-8E38-486B7EB37F62}" dt="2025-08-06T11:52:58.044" v="1642" actId="2711"/>
        <pc:sldMkLst>
          <pc:docMk/>
          <pc:sldMk cId="3193822479" sldId="290"/>
        </pc:sldMkLst>
      </pc:sldChg>
      <pc:sldChg chg="addSp modSp new mod">
        <pc:chgData name="Victor Heng" userId="fc4ad821-ae55-430e-b30a-62deb0249487" providerId="ADAL" clId="{D2C8853A-6643-42F2-8E38-486B7EB37F62}" dt="2025-08-11T09:39:17.052" v="2802" actId="20577"/>
        <pc:sldMkLst>
          <pc:docMk/>
          <pc:sldMk cId="1362805538" sldId="291"/>
        </pc:sldMkLst>
      </pc:sldChg>
      <pc:sldChg chg="new del">
        <pc:chgData name="Victor Heng" userId="fc4ad821-ae55-430e-b30a-62deb0249487" providerId="ADAL" clId="{D2C8853A-6643-42F2-8E38-486B7EB37F62}" dt="2025-08-06T11:54:57.799" v="1669" actId="680"/>
        <pc:sldMkLst>
          <pc:docMk/>
          <pc:sldMk cId="3723165411" sldId="291"/>
        </pc:sldMkLst>
      </pc:sldChg>
      <pc:sldChg chg="addSp delSp modSp new mod ord">
        <pc:chgData name="Victor Heng" userId="fc4ad821-ae55-430e-b30a-62deb0249487" providerId="ADAL" clId="{D2C8853A-6643-42F2-8E38-486B7EB37F62}" dt="2025-08-06T14:52:34.583" v="2672" actId="18131"/>
        <pc:sldMkLst>
          <pc:docMk/>
          <pc:sldMk cId="1586527660" sldId="292"/>
        </pc:sldMkLst>
      </pc:sldChg>
      <pc:sldChg chg="modSp add mod">
        <pc:chgData name="Victor Heng" userId="fc4ad821-ae55-430e-b30a-62deb0249487" providerId="ADAL" clId="{D2C8853A-6643-42F2-8E38-486B7EB37F62}" dt="2025-08-06T12:56:32.670" v="2549" actId="14100"/>
        <pc:sldMkLst>
          <pc:docMk/>
          <pc:sldMk cId="4234012261" sldId="293"/>
        </pc:sldMkLst>
      </pc:sldChg>
      <pc:sldChg chg="modSp add mod">
        <pc:chgData name="Victor Heng" userId="fc4ad821-ae55-430e-b30a-62deb0249487" providerId="ADAL" clId="{D2C8853A-6643-42F2-8E38-486B7EB37F62}" dt="2025-08-06T14:40:31.509" v="2666" actId="18131"/>
        <pc:sldMkLst>
          <pc:docMk/>
          <pc:sldMk cId="2950674999" sldId="294"/>
        </pc:sldMkLst>
      </pc:sldChg>
      <pc:sldChg chg="modSp add mod">
        <pc:chgData name="Victor Heng" userId="fc4ad821-ae55-430e-b30a-62deb0249487" providerId="ADAL" clId="{D2C8853A-6643-42F2-8E38-486B7EB37F62}" dt="2025-08-06T12:54:49.319" v="2528" actId="14100"/>
        <pc:sldMkLst>
          <pc:docMk/>
          <pc:sldMk cId="1861672201" sldId="295"/>
        </pc:sldMkLst>
      </pc:sldChg>
      <pc:sldChg chg="modSp add mod ord">
        <pc:chgData name="Victor Heng" userId="fc4ad821-ae55-430e-b30a-62deb0249487" providerId="ADAL" clId="{D2C8853A-6643-42F2-8E38-486B7EB37F62}" dt="2025-08-06T14:37:34.411" v="2651"/>
        <pc:sldMkLst>
          <pc:docMk/>
          <pc:sldMk cId="602916027" sldId="296"/>
        </pc:sldMkLst>
      </pc:sldChg>
      <pc:sldChg chg="modSp add mod ord">
        <pc:chgData name="Victor Heng" userId="fc4ad821-ae55-430e-b30a-62deb0249487" providerId="ADAL" clId="{D2C8853A-6643-42F2-8E38-486B7EB37F62}" dt="2025-08-06T14:36:22.951" v="2639" actId="18131"/>
        <pc:sldMkLst>
          <pc:docMk/>
          <pc:sldMk cId="556299250" sldId="297"/>
        </pc:sldMkLst>
      </pc:sldChg>
      <pc:sldChg chg="add">
        <pc:chgData name="Victor Heng" userId="fc4ad821-ae55-430e-b30a-62deb0249487" providerId="ADAL" clId="{D2C8853A-6643-42F2-8E38-486B7EB37F62}" dt="2025-08-06T14:31:41.468" v="2624" actId="2890"/>
        <pc:sldMkLst>
          <pc:docMk/>
          <pc:sldMk cId="3678433491" sldId="298"/>
        </pc:sldMkLst>
      </pc:sldChg>
      <pc:sldMasterChg chg="modSldLayout">
        <pc:chgData name="Victor Heng" userId="fc4ad821-ae55-430e-b30a-62deb0249487" providerId="ADAL" clId="{D2C8853A-6643-42F2-8E38-486B7EB37F62}" dt="2025-07-30T13:43:34.501" v="2" actId="1076"/>
        <pc:sldMasterMkLst>
          <pc:docMk/>
          <pc:sldMasterMk cId="1537226803" sldId="2147483648"/>
        </pc:sldMasterMkLst>
        <pc:sldLayoutChg chg="modSp mod">
          <pc:chgData name="Victor Heng" userId="fc4ad821-ae55-430e-b30a-62deb0249487" providerId="ADAL" clId="{D2C8853A-6643-42F2-8E38-486B7EB37F62}" dt="2025-07-30T13:43:34.501" v="2" actId="1076"/>
          <pc:sldLayoutMkLst>
            <pc:docMk/>
            <pc:sldMasterMk cId="1537226803" sldId="2147483648"/>
            <pc:sldLayoutMk cId="3096854063" sldId="2147483662"/>
          </pc:sldLayoutMkLst>
        </pc:sldLayoutChg>
      </pc:sldMasterChg>
    </pc:docChg>
  </pc:docChgLst>
  <pc:docChgLst>
    <pc:chgData name="Victor Heng" userId="fc4ad821-ae55-430e-b30a-62deb0249487" providerId="ADAL" clId="{A4EA7958-2897-4A52-BB21-3E350144B5A3}"/>
    <pc:docChg chg="undo redo custSel addSld delSld modSld sldOrd modMainMaster">
      <pc:chgData name="Victor Heng" userId="fc4ad821-ae55-430e-b30a-62deb0249487" providerId="ADAL" clId="{A4EA7958-2897-4A52-BB21-3E350144B5A3}" dt="2025-09-17T11:01:57.862" v="18287" actId="962"/>
      <pc:docMkLst>
        <pc:docMk/>
      </pc:docMkLst>
      <pc:sldChg chg="modSp mod ord">
        <pc:chgData name="Victor Heng" userId="fc4ad821-ae55-430e-b30a-62deb0249487" providerId="ADAL" clId="{A4EA7958-2897-4A52-BB21-3E350144B5A3}" dt="2025-08-27T18:42:38.699" v="9938" actId="790"/>
        <pc:sldMkLst>
          <pc:docMk/>
          <pc:sldMk cId="1294564608" sldId="256"/>
        </pc:sldMkLst>
        <pc:spChg chg="mod">
          <ac:chgData name="Victor Heng" userId="fc4ad821-ae55-430e-b30a-62deb0249487" providerId="ADAL" clId="{A4EA7958-2897-4A52-BB21-3E350144B5A3}" dt="2025-08-27T18:42:38.699" v="9938" actId="790"/>
          <ac:spMkLst>
            <pc:docMk/>
            <pc:sldMk cId="1294564608" sldId="256"/>
            <ac:spMk id="2" creationId="{42BB66F2-5C6F-1EAF-0CDC-21E37127FAC1}"/>
          </ac:spMkLst>
        </pc:spChg>
      </pc:sldChg>
      <pc:sldChg chg="modSp add mod modAnim modNotesTx">
        <pc:chgData name="Victor Heng" userId="fc4ad821-ae55-430e-b30a-62deb0249487" providerId="ADAL" clId="{A4EA7958-2897-4A52-BB21-3E350144B5A3}" dt="2025-09-17T10:47:40.733" v="16542" actId="962"/>
        <pc:sldMkLst>
          <pc:docMk/>
          <pc:sldMk cId="3475703555" sldId="258"/>
        </pc:sldMkLst>
        <pc:spChg chg="mod">
          <ac:chgData name="Victor Heng" userId="fc4ad821-ae55-430e-b30a-62deb0249487" providerId="ADAL" clId="{A4EA7958-2897-4A52-BB21-3E350144B5A3}" dt="2025-08-29T20:28:38.451" v="13046" actId="20577"/>
          <ac:spMkLst>
            <pc:docMk/>
            <pc:sldMk cId="3475703555" sldId="258"/>
            <ac:spMk id="5" creationId="{1988A656-41A6-4CE9-6A76-A6787CAD2E77}"/>
          </ac:spMkLst>
        </pc:spChg>
        <pc:spChg chg="mod">
          <ac:chgData name="Victor Heng" userId="fc4ad821-ae55-430e-b30a-62deb0249487" providerId="ADAL" clId="{A4EA7958-2897-4A52-BB21-3E350144B5A3}" dt="2025-08-29T20:24:38.696" v="12864" actId="1076"/>
          <ac:spMkLst>
            <pc:docMk/>
            <pc:sldMk cId="3475703555" sldId="258"/>
            <ac:spMk id="18" creationId="{93EAC58C-2570-EBCB-A7D4-B22BD0FE8F4D}"/>
          </ac:spMkLst>
        </pc:spChg>
        <pc:spChg chg="mod">
          <ac:chgData name="Victor Heng" userId="fc4ad821-ae55-430e-b30a-62deb0249487" providerId="ADAL" clId="{A4EA7958-2897-4A52-BB21-3E350144B5A3}" dt="2025-08-29T20:24:32.841" v="12863" actId="1076"/>
          <ac:spMkLst>
            <pc:docMk/>
            <pc:sldMk cId="3475703555" sldId="258"/>
            <ac:spMk id="19" creationId="{CAD17233-436A-60D7-FAF7-8C189808F70B}"/>
          </ac:spMkLst>
        </pc:spChg>
        <pc:picChg chg="mod">
          <ac:chgData name="Victor Heng" userId="fc4ad821-ae55-430e-b30a-62deb0249487" providerId="ADAL" clId="{A4EA7958-2897-4A52-BB21-3E350144B5A3}" dt="2025-09-17T10:47:28.304" v="16534" actId="962"/>
          <ac:picMkLst>
            <pc:docMk/>
            <pc:sldMk cId="3475703555" sldId="258"/>
            <ac:picMk id="7" creationId="{2DE62D62-B9DA-ED06-93BE-9633CB46B137}"/>
          </ac:picMkLst>
        </pc:picChg>
        <pc:picChg chg="mod">
          <ac:chgData name="Victor Heng" userId="fc4ad821-ae55-430e-b30a-62deb0249487" providerId="ADAL" clId="{A4EA7958-2897-4A52-BB21-3E350144B5A3}" dt="2025-09-17T10:47:35.505" v="16538" actId="962"/>
          <ac:picMkLst>
            <pc:docMk/>
            <pc:sldMk cId="3475703555" sldId="258"/>
            <ac:picMk id="12" creationId="{2EB92118-ACBD-6578-47D4-9412F39B5A4D}"/>
          </ac:picMkLst>
        </pc:picChg>
        <pc:picChg chg="mod">
          <ac:chgData name="Victor Heng" userId="fc4ad821-ae55-430e-b30a-62deb0249487" providerId="ADAL" clId="{A4EA7958-2897-4A52-BB21-3E350144B5A3}" dt="2025-09-17T10:47:40.733" v="16542" actId="962"/>
          <ac:picMkLst>
            <pc:docMk/>
            <pc:sldMk cId="3475703555" sldId="258"/>
            <ac:picMk id="17" creationId="{E093E24E-9558-FAE7-76CB-8E512C2EE494}"/>
          </ac:picMkLst>
        </pc:picChg>
      </pc:sldChg>
      <pc:sldChg chg="modSp mod ord">
        <pc:chgData name="Victor Heng" userId="fc4ad821-ae55-430e-b30a-62deb0249487" providerId="ADAL" clId="{A4EA7958-2897-4A52-BB21-3E350144B5A3}" dt="2025-09-17T10:59:18.045" v="17713" actId="962"/>
        <pc:sldMkLst>
          <pc:docMk/>
          <pc:sldMk cId="2452138834" sldId="272"/>
        </pc:sldMkLst>
        <pc:spChg chg="mod">
          <ac:chgData name="Victor Heng" userId="fc4ad821-ae55-430e-b30a-62deb0249487" providerId="ADAL" clId="{A4EA7958-2897-4A52-BB21-3E350144B5A3}" dt="2025-08-29T17:42:26.891" v="12279" actId="20577"/>
          <ac:spMkLst>
            <pc:docMk/>
            <pc:sldMk cId="2452138834" sldId="272"/>
            <ac:spMk id="2" creationId="{B30BCCD9-518E-5B0B-748D-3FD0A8447542}"/>
          </ac:spMkLst>
        </pc:spChg>
        <pc:spChg chg="mod">
          <ac:chgData name="Victor Heng" userId="fc4ad821-ae55-430e-b30a-62deb0249487" providerId="ADAL" clId="{A4EA7958-2897-4A52-BB21-3E350144B5A3}" dt="2025-08-29T17:50:18.237" v="12284"/>
          <ac:spMkLst>
            <pc:docMk/>
            <pc:sldMk cId="2452138834" sldId="272"/>
            <ac:spMk id="3" creationId="{872BFA96-FD9A-9EE8-D1A7-FE92026CF168}"/>
          </ac:spMkLst>
        </pc:spChg>
        <pc:picChg chg="mod modCrop">
          <ac:chgData name="Victor Heng" userId="fc4ad821-ae55-430e-b30a-62deb0249487" providerId="ADAL" clId="{A4EA7958-2897-4A52-BB21-3E350144B5A3}" dt="2025-09-17T10:59:18.045" v="17713" actId="962"/>
          <ac:picMkLst>
            <pc:docMk/>
            <pc:sldMk cId="2452138834" sldId="272"/>
            <ac:picMk id="8" creationId="{E9C43B1F-56E2-22E5-BC67-F09C76082AC4}"/>
          </ac:picMkLst>
        </pc:picChg>
      </pc:sldChg>
      <pc:sldChg chg="modSp mod ord">
        <pc:chgData name="Victor Heng" userId="fc4ad821-ae55-430e-b30a-62deb0249487" providerId="ADAL" clId="{A4EA7958-2897-4A52-BB21-3E350144B5A3}" dt="2025-09-17T10:51:08.209" v="17358" actId="962"/>
        <pc:sldMkLst>
          <pc:docMk/>
          <pc:sldMk cId="1717483398" sldId="273"/>
        </pc:sldMkLst>
        <pc:spChg chg="mod">
          <ac:chgData name="Victor Heng" userId="fc4ad821-ae55-430e-b30a-62deb0249487" providerId="ADAL" clId="{A4EA7958-2897-4A52-BB21-3E350144B5A3}" dt="2025-08-27T18:42:38.699" v="9938" actId="790"/>
          <ac:spMkLst>
            <pc:docMk/>
            <pc:sldMk cId="1717483398" sldId="273"/>
            <ac:spMk id="5" creationId="{4F747647-317F-6FF1-5912-1D183A7A72D7}"/>
          </ac:spMkLst>
        </pc:spChg>
        <pc:spChg chg="mod">
          <ac:chgData name="Victor Heng" userId="fc4ad821-ae55-430e-b30a-62deb0249487" providerId="ADAL" clId="{A4EA7958-2897-4A52-BB21-3E350144B5A3}" dt="2025-08-29T17:20:42.929" v="12239" actId="20577"/>
          <ac:spMkLst>
            <pc:docMk/>
            <pc:sldMk cId="1717483398" sldId="273"/>
            <ac:spMk id="6" creationId="{1C218FC5-52BA-16AB-A348-0CDF2FC4A638}"/>
          </ac:spMkLst>
        </pc:spChg>
        <pc:picChg chg="mod">
          <ac:chgData name="Victor Heng" userId="fc4ad821-ae55-430e-b30a-62deb0249487" providerId="ADAL" clId="{A4EA7958-2897-4A52-BB21-3E350144B5A3}" dt="2025-09-17T10:51:08.209" v="17358" actId="962"/>
          <ac:picMkLst>
            <pc:docMk/>
            <pc:sldMk cId="1717483398" sldId="273"/>
            <ac:picMk id="13" creationId="{CD48DD54-9E1E-311B-CCCE-BA8FD66FDC93}"/>
          </ac:picMkLst>
        </pc:picChg>
      </pc:sldChg>
      <pc:sldChg chg="modSp mod ord">
        <pc:chgData name="Victor Heng" userId="fc4ad821-ae55-430e-b30a-62deb0249487" providerId="ADAL" clId="{A4EA7958-2897-4A52-BB21-3E350144B5A3}" dt="2025-09-17T11:00:26.730" v="17969" actId="962"/>
        <pc:sldMkLst>
          <pc:docMk/>
          <pc:sldMk cId="2860678000" sldId="274"/>
        </pc:sldMkLst>
        <pc:spChg chg="mod">
          <ac:chgData name="Victor Heng" userId="fc4ad821-ae55-430e-b30a-62deb0249487" providerId="ADAL" clId="{A4EA7958-2897-4A52-BB21-3E350144B5A3}" dt="2025-08-27T18:42:38.699" v="9938" actId="790"/>
          <ac:spMkLst>
            <pc:docMk/>
            <pc:sldMk cId="2860678000" sldId="274"/>
            <ac:spMk id="2" creationId="{07E34A21-8ACC-4403-0382-44D8E20B8138}"/>
          </ac:spMkLst>
        </pc:spChg>
        <pc:spChg chg="mod">
          <ac:chgData name="Victor Heng" userId="fc4ad821-ae55-430e-b30a-62deb0249487" providerId="ADAL" clId="{A4EA7958-2897-4A52-BB21-3E350144B5A3}" dt="2025-08-29T17:20:23.560" v="12234" actId="20577"/>
          <ac:spMkLst>
            <pc:docMk/>
            <pc:sldMk cId="2860678000" sldId="274"/>
            <ac:spMk id="3" creationId="{C8E8537C-71A2-6CE9-A88F-EFD290F63098}"/>
          </ac:spMkLst>
        </pc:spChg>
        <pc:picChg chg="mod">
          <ac:chgData name="Victor Heng" userId="fc4ad821-ae55-430e-b30a-62deb0249487" providerId="ADAL" clId="{A4EA7958-2897-4A52-BB21-3E350144B5A3}" dt="2025-09-17T11:00:26.730" v="17969" actId="962"/>
          <ac:picMkLst>
            <pc:docMk/>
            <pc:sldMk cId="2860678000" sldId="274"/>
            <ac:picMk id="8" creationId="{4011C6A2-CDC9-AD51-9EE9-75DA6D1253F4}"/>
          </ac:picMkLst>
        </pc:picChg>
      </pc:sldChg>
      <pc:sldChg chg="modSp mod ord modCm">
        <pc:chgData name="Victor Heng" userId="fc4ad821-ae55-430e-b30a-62deb0249487" providerId="ADAL" clId="{A4EA7958-2897-4A52-BB21-3E350144B5A3}" dt="2025-09-03T10:09:11.746" v="15387" actId="27636"/>
        <pc:sldMkLst>
          <pc:docMk/>
          <pc:sldMk cId="743194796" sldId="275"/>
        </pc:sldMkLst>
        <pc:spChg chg="mod">
          <ac:chgData name="Victor Heng" userId="fc4ad821-ae55-430e-b30a-62deb0249487" providerId="ADAL" clId="{A4EA7958-2897-4A52-BB21-3E350144B5A3}" dt="2025-09-01T14:45:45.558" v="15227" actId="20577"/>
          <ac:spMkLst>
            <pc:docMk/>
            <pc:sldMk cId="743194796" sldId="275"/>
            <ac:spMk id="2" creationId="{B44D90E1-C353-C68E-5922-69A5D5CC8171}"/>
          </ac:spMkLst>
        </pc:spChg>
        <pc:spChg chg="mod">
          <ac:chgData name="Victor Heng" userId="fc4ad821-ae55-430e-b30a-62deb0249487" providerId="ADAL" clId="{A4EA7958-2897-4A52-BB21-3E350144B5A3}" dt="2025-09-03T10:09:11.746" v="15387" actId="27636"/>
          <ac:spMkLst>
            <pc:docMk/>
            <pc:sldMk cId="743194796" sldId="275"/>
            <ac:spMk id="3" creationId="{CCE1680D-A759-355A-1001-387EC8EF012A}"/>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9-01T14:45:45.558" v="15227" actId="20577"/>
              <pc2:cmMkLst xmlns:pc2="http://schemas.microsoft.com/office/powerpoint/2019/9/main/command">
                <pc:docMk/>
                <pc:sldMk cId="743194796" sldId="275"/>
                <pc2:cmMk id="{997DFA00-738E-4583-931C-5D79F9EFF54D}"/>
              </pc2:cmMkLst>
            </pc226:cmChg>
            <pc226:cmChg xmlns:pc226="http://schemas.microsoft.com/office/powerpoint/2022/06/main/command" chg="mod">
              <pc226:chgData name="Victor Heng" userId="fc4ad821-ae55-430e-b30a-62deb0249487" providerId="ADAL" clId="{A4EA7958-2897-4A52-BB21-3E350144B5A3}" dt="2025-09-03T10:09:11.738" v="15386" actId="6549"/>
              <pc2:cmMkLst xmlns:pc2="http://schemas.microsoft.com/office/powerpoint/2019/9/main/command">
                <pc:docMk/>
                <pc:sldMk cId="743194796" sldId="275"/>
                <pc2:cmMk id="{9BBD9136-6078-42F0-A877-B540FA2BCB0C}"/>
              </pc2:cmMkLst>
            </pc226:cmChg>
          </p:ext>
        </pc:extLst>
      </pc:sldChg>
      <pc:sldChg chg="modSp mod ord">
        <pc:chgData name="Victor Heng" userId="fc4ad821-ae55-430e-b30a-62deb0249487" providerId="ADAL" clId="{A4EA7958-2897-4A52-BB21-3E350144B5A3}" dt="2025-09-17T10:50:35.105" v="17206" actId="962"/>
        <pc:sldMkLst>
          <pc:docMk/>
          <pc:sldMk cId="363795751" sldId="276"/>
        </pc:sldMkLst>
        <pc:spChg chg="mod">
          <ac:chgData name="Victor Heng" userId="fc4ad821-ae55-430e-b30a-62deb0249487" providerId="ADAL" clId="{A4EA7958-2897-4A52-BB21-3E350144B5A3}" dt="2025-09-03T10:38:19.898" v="15407" actId="20577"/>
          <ac:spMkLst>
            <pc:docMk/>
            <pc:sldMk cId="363795751" sldId="276"/>
            <ac:spMk id="5" creationId="{236B57DF-66F7-19A5-9422-6AAF405014D2}"/>
          </ac:spMkLst>
        </pc:spChg>
        <pc:spChg chg="mod">
          <ac:chgData name="Victor Heng" userId="fc4ad821-ae55-430e-b30a-62deb0249487" providerId="ADAL" clId="{A4EA7958-2897-4A52-BB21-3E350144B5A3}" dt="2025-08-29T17:21:04.945" v="12258" actId="20577"/>
          <ac:spMkLst>
            <pc:docMk/>
            <pc:sldMk cId="363795751" sldId="276"/>
            <ac:spMk id="6" creationId="{F68FA3B0-B11E-5FA6-DDB8-9DE8430D1312}"/>
          </ac:spMkLst>
        </pc:spChg>
        <pc:picChg chg="mod">
          <ac:chgData name="Victor Heng" userId="fc4ad821-ae55-430e-b30a-62deb0249487" providerId="ADAL" clId="{A4EA7958-2897-4A52-BB21-3E350144B5A3}" dt="2025-09-17T10:50:35.105" v="17206" actId="962"/>
          <ac:picMkLst>
            <pc:docMk/>
            <pc:sldMk cId="363795751" sldId="276"/>
            <ac:picMk id="13" creationId="{A7A46779-EE13-75F7-C0AF-B2AD4A1EB2E8}"/>
          </ac:picMkLst>
        </pc:picChg>
      </pc:sldChg>
      <pc:sldChg chg="modSp mod ord">
        <pc:chgData name="Victor Heng" userId="fc4ad821-ae55-430e-b30a-62deb0249487" providerId="ADAL" clId="{A4EA7958-2897-4A52-BB21-3E350144B5A3}" dt="2025-09-17T10:49:53.976" v="16956" actId="962"/>
        <pc:sldMkLst>
          <pc:docMk/>
          <pc:sldMk cId="1239315626" sldId="277"/>
        </pc:sldMkLst>
        <pc:spChg chg="mod">
          <ac:chgData name="Victor Heng" userId="fc4ad821-ae55-430e-b30a-62deb0249487" providerId="ADAL" clId="{A4EA7958-2897-4A52-BB21-3E350144B5A3}" dt="2025-08-27T18:42:38.699" v="9938" actId="790"/>
          <ac:spMkLst>
            <pc:docMk/>
            <pc:sldMk cId="1239315626" sldId="277"/>
            <ac:spMk id="5" creationId="{7F95B2FE-BBF4-A263-4841-C646AFF6214B}"/>
          </ac:spMkLst>
        </pc:spChg>
        <pc:spChg chg="mod">
          <ac:chgData name="Victor Heng" userId="fc4ad821-ae55-430e-b30a-62deb0249487" providerId="ADAL" clId="{A4EA7958-2897-4A52-BB21-3E350144B5A3}" dt="2025-08-29T17:25:40.884" v="12264" actId="20577"/>
          <ac:spMkLst>
            <pc:docMk/>
            <pc:sldMk cId="1239315626" sldId="277"/>
            <ac:spMk id="6" creationId="{8E83CF0E-D77A-81A5-D26F-BE8E4D4579A4}"/>
          </ac:spMkLst>
        </pc:spChg>
        <pc:picChg chg="mod">
          <ac:chgData name="Victor Heng" userId="fc4ad821-ae55-430e-b30a-62deb0249487" providerId="ADAL" clId="{A4EA7958-2897-4A52-BB21-3E350144B5A3}" dt="2025-09-17T10:49:53.976" v="16956" actId="962"/>
          <ac:picMkLst>
            <pc:docMk/>
            <pc:sldMk cId="1239315626" sldId="277"/>
            <ac:picMk id="13" creationId="{CF5AC963-59A6-B8BB-F3FF-A536A2414F3D}"/>
          </ac:picMkLst>
        </pc:picChg>
      </pc:sldChg>
      <pc:sldChg chg="addSp delSp modSp mod ord modCm modNotesTx">
        <pc:chgData name="Victor Heng" userId="fc4ad821-ae55-430e-b30a-62deb0249487" providerId="ADAL" clId="{A4EA7958-2897-4A52-BB21-3E350144B5A3}" dt="2025-08-29T20:52:48.736" v="14463"/>
        <pc:sldMkLst>
          <pc:docMk/>
          <pc:sldMk cId="1552416847" sldId="280"/>
        </pc:sldMkLst>
        <pc:spChg chg="mod">
          <ac:chgData name="Victor Heng" userId="fc4ad821-ae55-430e-b30a-62deb0249487" providerId="ADAL" clId="{A4EA7958-2897-4A52-BB21-3E350144B5A3}" dt="2025-08-27T18:42:38.699" v="9938" actId="790"/>
          <ac:spMkLst>
            <pc:docMk/>
            <pc:sldMk cId="1552416847" sldId="280"/>
            <ac:spMk id="2" creationId="{94049B82-BCDF-8A74-BC46-E9F495F1EAC0}"/>
          </ac:spMkLst>
        </pc:spChg>
        <pc:spChg chg="mod">
          <ac:chgData name="Victor Heng" userId="fc4ad821-ae55-430e-b30a-62deb0249487" providerId="ADAL" clId="{A4EA7958-2897-4A52-BB21-3E350144B5A3}" dt="2025-08-29T09:32:56.166" v="10314" actId="1076"/>
          <ac:spMkLst>
            <pc:docMk/>
            <pc:sldMk cId="1552416847" sldId="280"/>
            <ac:spMk id="3" creationId="{BD31CCBE-FFCB-E6DF-DC57-C25F5F0375A4}"/>
          </ac:spMkLst>
        </pc:spChg>
        <pc:spChg chg="mod">
          <ac:chgData name="Victor Heng" userId="fc4ad821-ae55-430e-b30a-62deb0249487" providerId="ADAL" clId="{A4EA7958-2897-4A52-BB21-3E350144B5A3}" dt="2025-08-29T15:48:32.162" v="12173" actId="114"/>
          <ac:spMkLst>
            <pc:docMk/>
            <pc:sldMk cId="1552416847" sldId="280"/>
            <ac:spMk id="4" creationId="{2E5E5005-3B08-5891-A5DD-DB1CA97C6928}"/>
          </ac:spMkLst>
        </pc:spChg>
        <pc:spChg chg="mod">
          <ac:chgData name="Victor Heng" userId="fc4ad821-ae55-430e-b30a-62deb0249487" providerId="ADAL" clId="{A4EA7958-2897-4A52-BB21-3E350144B5A3}" dt="2025-08-29T10:38:00.006" v="10515" actId="255"/>
          <ac:spMkLst>
            <pc:docMk/>
            <pc:sldMk cId="1552416847" sldId="280"/>
            <ac:spMk id="9" creationId="{73F1EAA7-BF6D-6C92-99C3-DFD9F113B49D}"/>
          </ac:spMkLst>
        </pc:spChg>
        <pc:spChg chg="mod">
          <ac:chgData name="Victor Heng" userId="fc4ad821-ae55-430e-b30a-62deb0249487" providerId="ADAL" clId="{A4EA7958-2897-4A52-BB21-3E350144B5A3}" dt="2025-08-29T09:36:55.182" v="10333" actId="1076"/>
          <ac:spMkLst>
            <pc:docMk/>
            <pc:sldMk cId="1552416847" sldId="280"/>
            <ac:spMk id="12" creationId="{432439C3-EBF4-2C24-29B2-2F61AB2C4797}"/>
          </ac:spMkLst>
        </pc:spChg>
        <pc:spChg chg="add del mod">
          <ac:chgData name="Victor Heng" userId="fc4ad821-ae55-430e-b30a-62deb0249487" providerId="ADAL" clId="{A4EA7958-2897-4A52-BB21-3E350144B5A3}" dt="2025-08-29T10:42:03.546" v="10519" actId="2711"/>
          <ac:spMkLst>
            <pc:docMk/>
            <pc:sldMk cId="1552416847" sldId="280"/>
            <ac:spMk id="14" creationId="{0218FCD7-FF16-C27D-B57B-F01CA91F591C}"/>
          </ac:spMkLst>
        </pc:spChg>
        <pc:spChg chg="mod">
          <ac:chgData name="Victor Heng" userId="fc4ad821-ae55-430e-b30a-62deb0249487" providerId="ADAL" clId="{A4EA7958-2897-4A52-BB21-3E350144B5A3}" dt="2025-08-29T10:40:14.743" v="10517" actId="2711"/>
          <ac:spMkLst>
            <pc:docMk/>
            <pc:sldMk cId="1552416847" sldId="280"/>
            <ac:spMk id="15" creationId="{65E924A3-F492-D78D-F353-0BBB39B9BB8B}"/>
          </ac:spMkLst>
        </pc:spChg>
        <pc:picChg chg="mod modCrop">
          <ac:chgData name="Victor Heng" userId="fc4ad821-ae55-430e-b30a-62deb0249487" providerId="ADAL" clId="{A4EA7958-2897-4A52-BB21-3E350144B5A3}" dt="2025-08-29T10:37:17.919" v="10512" actId="18131"/>
          <ac:picMkLst>
            <pc:docMk/>
            <pc:sldMk cId="1552416847" sldId="280"/>
            <ac:picMk id="7" creationId="{F07F0DED-92AC-B9E6-AB90-73E21CCA8B1F}"/>
          </ac:picMkLst>
        </pc:picChg>
        <pc:picChg chg="mod modCrop">
          <ac:chgData name="Victor Heng" userId="fc4ad821-ae55-430e-b30a-62deb0249487" providerId="ADAL" clId="{A4EA7958-2897-4A52-BB21-3E350144B5A3}" dt="2025-08-29T09:37:12.363" v="10336" actId="18131"/>
          <ac:picMkLst>
            <pc:docMk/>
            <pc:sldMk cId="1552416847" sldId="280"/>
            <ac:picMk id="13" creationId="{77DC8A42-053C-0D95-E1CB-10FB29E89DBA}"/>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8-29T10:41:59.242" v="10518"/>
              <pc2:cmMkLst xmlns:pc2="http://schemas.microsoft.com/office/powerpoint/2019/9/main/command">
                <pc:docMk/>
                <pc:sldMk cId="1552416847" sldId="280"/>
                <pc2:cmMk id="{E0BDC6EC-89D7-42C9-AE6E-5A7C5AA76BA2}"/>
              </pc2:cmMkLst>
            </pc226:cmChg>
          </p:ext>
        </pc:extLst>
      </pc:sldChg>
      <pc:sldChg chg="modSp mod ord">
        <pc:chgData name="Victor Heng" userId="fc4ad821-ae55-430e-b30a-62deb0249487" providerId="ADAL" clId="{A4EA7958-2897-4A52-BB21-3E350144B5A3}" dt="2025-09-17T11:00:47.190" v="17983" actId="962"/>
        <pc:sldMkLst>
          <pc:docMk/>
          <pc:sldMk cId="149987549" sldId="284"/>
        </pc:sldMkLst>
        <pc:spChg chg="mod">
          <ac:chgData name="Victor Heng" userId="fc4ad821-ae55-430e-b30a-62deb0249487" providerId="ADAL" clId="{A4EA7958-2897-4A52-BB21-3E350144B5A3}" dt="2025-08-27T18:42:38.699" v="9938" actId="790"/>
          <ac:spMkLst>
            <pc:docMk/>
            <pc:sldMk cId="149987549" sldId="284"/>
            <ac:spMk id="2" creationId="{0660FD6E-C9DD-B99D-B24F-0BADF61682F2}"/>
          </ac:spMkLst>
        </pc:spChg>
        <pc:spChg chg="mod">
          <ac:chgData name="Victor Heng" userId="fc4ad821-ae55-430e-b30a-62deb0249487" providerId="ADAL" clId="{A4EA7958-2897-4A52-BB21-3E350144B5A3}" dt="2025-08-27T18:42:38.699" v="9938" actId="790"/>
          <ac:spMkLst>
            <pc:docMk/>
            <pc:sldMk cId="149987549" sldId="284"/>
            <ac:spMk id="3" creationId="{2953A5DA-8FEB-23B2-2FAB-46957CC624A2}"/>
          </ac:spMkLst>
        </pc:spChg>
        <pc:picChg chg="mod">
          <ac:chgData name="Victor Heng" userId="fc4ad821-ae55-430e-b30a-62deb0249487" providerId="ADAL" clId="{A4EA7958-2897-4A52-BB21-3E350144B5A3}" dt="2025-09-17T11:00:47.190" v="17983" actId="962"/>
          <ac:picMkLst>
            <pc:docMk/>
            <pc:sldMk cId="149987549" sldId="284"/>
            <ac:picMk id="8" creationId="{75DF82AB-62C5-BC90-5EE4-9E26A1760608}"/>
          </ac:picMkLst>
        </pc:picChg>
      </pc:sldChg>
      <pc:sldChg chg="modSp mod ord">
        <pc:chgData name="Victor Heng" userId="fc4ad821-ae55-430e-b30a-62deb0249487" providerId="ADAL" clId="{A4EA7958-2897-4A52-BB21-3E350144B5A3}" dt="2025-09-17T11:01:30.366" v="18161" actId="962"/>
        <pc:sldMkLst>
          <pc:docMk/>
          <pc:sldMk cId="2792478711" sldId="285"/>
        </pc:sldMkLst>
        <pc:spChg chg="mod">
          <ac:chgData name="Victor Heng" userId="fc4ad821-ae55-430e-b30a-62deb0249487" providerId="ADAL" clId="{A4EA7958-2897-4A52-BB21-3E350144B5A3}" dt="2025-08-27T18:42:38.699" v="9938" actId="790"/>
          <ac:spMkLst>
            <pc:docMk/>
            <pc:sldMk cId="2792478711" sldId="285"/>
            <ac:spMk id="2" creationId="{E586AEEC-9A58-2F28-4A64-06D7314F4C71}"/>
          </ac:spMkLst>
        </pc:spChg>
        <pc:spChg chg="mod">
          <ac:chgData name="Victor Heng" userId="fc4ad821-ae55-430e-b30a-62deb0249487" providerId="ADAL" clId="{A4EA7958-2897-4A52-BB21-3E350144B5A3}" dt="2025-08-27T18:42:38.699" v="9938" actId="790"/>
          <ac:spMkLst>
            <pc:docMk/>
            <pc:sldMk cId="2792478711" sldId="285"/>
            <ac:spMk id="3" creationId="{20B292DD-A954-5B71-229C-0E615E462E93}"/>
          </ac:spMkLst>
        </pc:spChg>
        <pc:picChg chg="mod">
          <ac:chgData name="Victor Heng" userId="fc4ad821-ae55-430e-b30a-62deb0249487" providerId="ADAL" clId="{A4EA7958-2897-4A52-BB21-3E350144B5A3}" dt="2025-09-17T11:01:30.366" v="18161" actId="962"/>
          <ac:picMkLst>
            <pc:docMk/>
            <pc:sldMk cId="2792478711" sldId="285"/>
            <ac:picMk id="8" creationId="{CB38D893-8771-3882-FD43-FE79F01AF257}"/>
          </ac:picMkLst>
        </pc:picChg>
      </pc:sldChg>
      <pc:sldChg chg="modSp mod ord modNotesTx">
        <pc:chgData name="Victor Heng" userId="fc4ad821-ae55-430e-b30a-62deb0249487" providerId="ADAL" clId="{A4EA7958-2897-4A52-BB21-3E350144B5A3}" dt="2025-08-29T20:52:48.736" v="14463"/>
        <pc:sldMkLst>
          <pc:docMk/>
          <pc:sldMk cId="3613085619" sldId="286"/>
        </pc:sldMkLst>
        <pc:spChg chg="mod">
          <ac:chgData name="Victor Heng" userId="fc4ad821-ae55-430e-b30a-62deb0249487" providerId="ADAL" clId="{A4EA7958-2897-4A52-BB21-3E350144B5A3}" dt="2025-08-29T09:58:50.666" v="10431" actId="2711"/>
          <ac:spMkLst>
            <pc:docMk/>
            <pc:sldMk cId="3613085619" sldId="286"/>
            <ac:spMk id="2" creationId="{4CCB6F65-995E-FAF1-CABC-3EB73607DDD0}"/>
          </ac:spMkLst>
        </pc:spChg>
        <pc:spChg chg="mod">
          <ac:chgData name="Victor Heng" userId="fc4ad821-ae55-430e-b30a-62deb0249487" providerId="ADAL" clId="{A4EA7958-2897-4A52-BB21-3E350144B5A3}" dt="2025-08-29T09:58:50.666" v="10431" actId="2711"/>
          <ac:spMkLst>
            <pc:docMk/>
            <pc:sldMk cId="3613085619" sldId="286"/>
            <ac:spMk id="3" creationId="{17A602E2-D90E-F6CB-04A6-931E5127F8DE}"/>
          </ac:spMkLst>
        </pc:spChg>
        <pc:spChg chg="mod">
          <ac:chgData name="Victor Heng" userId="fc4ad821-ae55-430e-b30a-62deb0249487" providerId="ADAL" clId="{A4EA7958-2897-4A52-BB21-3E350144B5A3}" dt="2025-08-29T09:58:50.666" v="10431" actId="2711"/>
          <ac:spMkLst>
            <pc:docMk/>
            <pc:sldMk cId="3613085619" sldId="286"/>
            <ac:spMk id="4" creationId="{325D38FA-FB10-40E6-90A1-28CCF7C716C6}"/>
          </ac:spMkLst>
        </pc:spChg>
        <pc:spChg chg="mod">
          <ac:chgData name="Victor Heng" userId="fc4ad821-ae55-430e-b30a-62deb0249487" providerId="ADAL" clId="{A4EA7958-2897-4A52-BB21-3E350144B5A3}" dt="2025-08-29T10:20:35.312" v="10503" actId="255"/>
          <ac:spMkLst>
            <pc:docMk/>
            <pc:sldMk cId="3613085619" sldId="286"/>
            <ac:spMk id="9" creationId="{BBE97EFC-0F9B-DF3E-5121-7BD8AFEFE46A}"/>
          </ac:spMkLst>
        </pc:spChg>
        <pc:spChg chg="mod">
          <ac:chgData name="Victor Heng" userId="fc4ad821-ae55-430e-b30a-62deb0249487" providerId="ADAL" clId="{A4EA7958-2897-4A52-BB21-3E350144B5A3}" dt="2025-08-29T09:58:50.666" v="10431" actId="2711"/>
          <ac:spMkLst>
            <pc:docMk/>
            <pc:sldMk cId="3613085619" sldId="286"/>
            <ac:spMk id="12" creationId="{0221FFB5-4129-6653-EB1D-7EA15B6B3C03}"/>
          </ac:spMkLst>
        </pc:spChg>
        <pc:spChg chg="mod">
          <ac:chgData name="Victor Heng" userId="fc4ad821-ae55-430e-b30a-62deb0249487" providerId="ADAL" clId="{A4EA7958-2897-4A52-BB21-3E350144B5A3}" dt="2025-08-29T10:35:43.223" v="10506" actId="255"/>
          <ac:spMkLst>
            <pc:docMk/>
            <pc:sldMk cId="3613085619" sldId="286"/>
            <ac:spMk id="14" creationId="{079A90DC-ABBE-26CF-6604-A7F59FE0862C}"/>
          </ac:spMkLst>
        </pc:spChg>
        <pc:spChg chg="mod">
          <ac:chgData name="Victor Heng" userId="fc4ad821-ae55-430e-b30a-62deb0249487" providerId="ADAL" clId="{A4EA7958-2897-4A52-BB21-3E350144B5A3}" dt="2025-08-29T09:58:50.666" v="10431" actId="2711"/>
          <ac:spMkLst>
            <pc:docMk/>
            <pc:sldMk cId="3613085619" sldId="286"/>
            <ac:spMk id="15" creationId="{A725FF98-C51A-3E80-5D2E-DD3FF5496D46}"/>
          </ac:spMkLst>
        </pc:spChg>
        <pc:picChg chg="mod modCrop">
          <ac:chgData name="Victor Heng" userId="fc4ad821-ae55-430e-b30a-62deb0249487" providerId="ADAL" clId="{A4EA7958-2897-4A52-BB21-3E350144B5A3}" dt="2025-08-29T09:58:08.627" v="10422"/>
          <ac:picMkLst>
            <pc:docMk/>
            <pc:sldMk cId="3613085619" sldId="286"/>
            <ac:picMk id="11" creationId="{B17E1055-10C4-206B-684E-167B0EBD87D8}"/>
          </ac:picMkLst>
        </pc:picChg>
        <pc:picChg chg="mod modCrop">
          <ac:chgData name="Victor Heng" userId="fc4ad821-ae55-430e-b30a-62deb0249487" providerId="ADAL" clId="{A4EA7958-2897-4A52-BB21-3E350144B5A3}" dt="2025-08-29T09:41:19.739" v="10363" actId="18131"/>
          <ac:picMkLst>
            <pc:docMk/>
            <pc:sldMk cId="3613085619" sldId="286"/>
            <ac:picMk id="13" creationId="{6081F0FA-147D-3390-D79C-BECF3047BC35}"/>
          </ac:picMkLst>
        </pc:picChg>
      </pc:sldChg>
      <pc:sldChg chg="modSp mod ord modNotesTx">
        <pc:chgData name="Victor Heng" userId="fc4ad821-ae55-430e-b30a-62deb0249487" providerId="ADAL" clId="{A4EA7958-2897-4A52-BB21-3E350144B5A3}" dt="2025-08-29T20:52:48.736" v="14463"/>
        <pc:sldMkLst>
          <pc:docMk/>
          <pc:sldMk cId="2938772527" sldId="287"/>
        </pc:sldMkLst>
        <pc:spChg chg="mod">
          <ac:chgData name="Victor Heng" userId="fc4ad821-ae55-430e-b30a-62deb0249487" providerId="ADAL" clId="{A4EA7958-2897-4A52-BB21-3E350144B5A3}" dt="2025-08-27T18:42:38.699" v="9938" actId="790"/>
          <ac:spMkLst>
            <pc:docMk/>
            <pc:sldMk cId="2938772527" sldId="287"/>
            <ac:spMk id="2" creationId="{D916FAF9-3DBC-553D-27FC-3BE5FA3CBB43}"/>
          </ac:spMkLst>
        </pc:spChg>
        <pc:spChg chg="mod">
          <ac:chgData name="Victor Heng" userId="fc4ad821-ae55-430e-b30a-62deb0249487" providerId="ADAL" clId="{A4EA7958-2897-4A52-BB21-3E350144B5A3}" dt="2025-08-27T18:42:38.699" v="9938" actId="790"/>
          <ac:spMkLst>
            <pc:docMk/>
            <pc:sldMk cId="2938772527" sldId="287"/>
            <ac:spMk id="3" creationId="{EA70CF78-6AB8-1F9C-BA1C-C5AA12822782}"/>
          </ac:spMkLst>
        </pc:spChg>
        <pc:spChg chg="mod">
          <ac:chgData name="Victor Heng" userId="fc4ad821-ae55-430e-b30a-62deb0249487" providerId="ADAL" clId="{A4EA7958-2897-4A52-BB21-3E350144B5A3}" dt="2025-08-27T18:42:38.699" v="9938" actId="790"/>
          <ac:spMkLst>
            <pc:docMk/>
            <pc:sldMk cId="2938772527" sldId="287"/>
            <ac:spMk id="4" creationId="{EC351C2A-D3A8-3454-F666-8CDFFB96FA40}"/>
          </ac:spMkLst>
        </pc:spChg>
        <pc:spChg chg="mod">
          <ac:chgData name="Victor Heng" userId="fc4ad821-ae55-430e-b30a-62deb0249487" providerId="ADAL" clId="{A4EA7958-2897-4A52-BB21-3E350144B5A3}" dt="2025-08-29T09:54:58.696" v="10402" actId="255"/>
          <ac:spMkLst>
            <pc:docMk/>
            <pc:sldMk cId="2938772527" sldId="287"/>
            <ac:spMk id="9" creationId="{35645C8B-33CA-095C-8CF8-4A43650310CB}"/>
          </ac:spMkLst>
        </pc:spChg>
        <pc:spChg chg="mod">
          <ac:chgData name="Victor Heng" userId="fc4ad821-ae55-430e-b30a-62deb0249487" providerId="ADAL" clId="{A4EA7958-2897-4A52-BB21-3E350144B5A3}" dt="2025-08-29T16:33:36.950" v="12175" actId="1076"/>
          <ac:spMkLst>
            <pc:docMk/>
            <pc:sldMk cId="2938772527" sldId="287"/>
            <ac:spMk id="12" creationId="{2B86C875-A3CB-A89D-57BC-555973F13E72}"/>
          </ac:spMkLst>
        </pc:spChg>
        <pc:spChg chg="mod">
          <ac:chgData name="Victor Heng" userId="fc4ad821-ae55-430e-b30a-62deb0249487" providerId="ADAL" clId="{A4EA7958-2897-4A52-BB21-3E350144B5A3}" dt="2025-08-29T09:57:08.951" v="10418" actId="255"/>
          <ac:spMkLst>
            <pc:docMk/>
            <pc:sldMk cId="2938772527" sldId="287"/>
            <ac:spMk id="14" creationId="{8A87F583-E64F-974B-23DB-735D3D35C3DF}"/>
          </ac:spMkLst>
        </pc:spChg>
        <pc:spChg chg="mod">
          <ac:chgData name="Victor Heng" userId="fc4ad821-ae55-430e-b30a-62deb0249487" providerId="ADAL" clId="{A4EA7958-2897-4A52-BB21-3E350144B5A3}" dt="2025-08-29T09:56:02.558" v="10415" actId="2711"/>
          <ac:spMkLst>
            <pc:docMk/>
            <pc:sldMk cId="2938772527" sldId="287"/>
            <ac:spMk id="15" creationId="{9899346A-2431-DD20-BF15-D76930EC6B84}"/>
          </ac:spMkLst>
        </pc:spChg>
        <pc:picChg chg="mod modCrop">
          <ac:chgData name="Victor Heng" userId="fc4ad821-ae55-430e-b30a-62deb0249487" providerId="ADAL" clId="{A4EA7958-2897-4A52-BB21-3E350144B5A3}" dt="2025-08-29T09:48:32.059" v="10379"/>
          <ac:picMkLst>
            <pc:docMk/>
            <pc:sldMk cId="2938772527" sldId="287"/>
            <ac:picMk id="7" creationId="{79CEC314-63B0-A8FE-913F-31E0B0958C09}"/>
          </ac:picMkLst>
        </pc:picChg>
      </pc:sldChg>
      <pc:sldChg chg="addSp delSp modSp mod ord modNotesTx">
        <pc:chgData name="Victor Heng" userId="fc4ad821-ae55-430e-b30a-62deb0249487" providerId="ADAL" clId="{A4EA7958-2897-4A52-BB21-3E350144B5A3}" dt="2025-09-10T17:03:47.165" v="15409" actId="22"/>
        <pc:sldMkLst>
          <pc:docMk/>
          <pc:sldMk cId="3250772871" sldId="288"/>
        </pc:sldMkLst>
        <pc:spChg chg="mod">
          <ac:chgData name="Victor Heng" userId="fc4ad821-ae55-430e-b30a-62deb0249487" providerId="ADAL" clId="{A4EA7958-2897-4A52-BB21-3E350144B5A3}" dt="2025-08-27T18:42:38.699" v="9938" actId="790"/>
          <ac:spMkLst>
            <pc:docMk/>
            <pc:sldMk cId="3250772871" sldId="288"/>
            <ac:spMk id="2" creationId="{1502493B-DBB1-1465-3659-89EA01FF2AF6}"/>
          </ac:spMkLst>
        </pc:spChg>
        <pc:spChg chg="mod">
          <ac:chgData name="Victor Heng" userId="fc4ad821-ae55-430e-b30a-62deb0249487" providerId="ADAL" clId="{A4EA7958-2897-4A52-BB21-3E350144B5A3}" dt="2025-08-27T18:42:38.699" v="9938" actId="790"/>
          <ac:spMkLst>
            <pc:docMk/>
            <pc:sldMk cId="3250772871" sldId="288"/>
            <ac:spMk id="3" creationId="{0C8F4870-8024-0CC4-A3F0-F250AD59704A}"/>
          </ac:spMkLst>
        </pc:spChg>
        <pc:spChg chg="mod">
          <ac:chgData name="Victor Heng" userId="fc4ad821-ae55-430e-b30a-62deb0249487" providerId="ADAL" clId="{A4EA7958-2897-4A52-BB21-3E350144B5A3}" dt="2025-08-27T18:42:38.699" v="9938" actId="790"/>
          <ac:spMkLst>
            <pc:docMk/>
            <pc:sldMk cId="3250772871" sldId="288"/>
            <ac:spMk id="4" creationId="{8C9D8F47-7A21-508B-E0E2-3851B39E811F}"/>
          </ac:spMkLst>
        </pc:spChg>
        <pc:spChg chg="mod">
          <ac:chgData name="Victor Heng" userId="fc4ad821-ae55-430e-b30a-62deb0249487" providerId="ADAL" clId="{A4EA7958-2897-4A52-BB21-3E350144B5A3}" dt="2025-08-29T10:13:59.826" v="10483" actId="255"/>
          <ac:spMkLst>
            <pc:docMk/>
            <pc:sldMk cId="3250772871" sldId="288"/>
            <ac:spMk id="9" creationId="{62ACF5C3-1BA9-7C93-BB2C-22F0BEA38DCC}"/>
          </ac:spMkLst>
        </pc:spChg>
        <pc:spChg chg="mod">
          <ac:chgData name="Victor Heng" userId="fc4ad821-ae55-430e-b30a-62deb0249487" providerId="ADAL" clId="{A4EA7958-2897-4A52-BB21-3E350144B5A3}" dt="2025-08-29T16:58:20.527" v="12193" actId="404"/>
          <ac:spMkLst>
            <pc:docMk/>
            <pc:sldMk cId="3250772871" sldId="288"/>
            <ac:spMk id="12" creationId="{E1763E3B-750D-33E3-F9D5-81C1BA9AC855}"/>
          </ac:spMkLst>
        </pc:spChg>
        <pc:spChg chg="mod">
          <ac:chgData name="Victor Heng" userId="fc4ad821-ae55-430e-b30a-62deb0249487" providerId="ADAL" clId="{A4EA7958-2897-4A52-BB21-3E350144B5A3}" dt="2025-08-29T10:11:52.664" v="10477" actId="255"/>
          <ac:spMkLst>
            <pc:docMk/>
            <pc:sldMk cId="3250772871" sldId="288"/>
            <ac:spMk id="14" creationId="{1CD3B2AF-A578-D7F3-CDFB-D3EB7A9F8F99}"/>
          </ac:spMkLst>
        </pc:spChg>
        <pc:spChg chg="mod">
          <ac:chgData name="Victor Heng" userId="fc4ad821-ae55-430e-b30a-62deb0249487" providerId="ADAL" clId="{A4EA7958-2897-4A52-BB21-3E350144B5A3}" dt="2025-08-29T10:12:52.230" v="10480" actId="255"/>
          <ac:spMkLst>
            <pc:docMk/>
            <pc:sldMk cId="3250772871" sldId="288"/>
            <ac:spMk id="15" creationId="{37D939D8-A0E7-D0E1-E1F8-7CE23D71377A}"/>
          </ac:spMkLst>
        </pc:spChg>
        <pc:picChg chg="mod modCrop">
          <ac:chgData name="Victor Heng" userId="fc4ad821-ae55-430e-b30a-62deb0249487" providerId="ADAL" clId="{A4EA7958-2897-4A52-BB21-3E350144B5A3}" dt="2025-08-27T14:32:09.886" v="61" actId="1036"/>
          <ac:picMkLst>
            <pc:docMk/>
            <pc:sldMk cId="3250772871" sldId="288"/>
            <ac:picMk id="7" creationId="{0C060C89-F430-E719-AC84-3B2FB3D5DF14}"/>
          </ac:picMkLst>
        </pc:picChg>
      </pc:sldChg>
      <pc:sldChg chg="modSp mod ord modCm modNotesTx">
        <pc:chgData name="Victor Heng" userId="fc4ad821-ae55-430e-b30a-62deb0249487" providerId="ADAL" clId="{A4EA7958-2897-4A52-BB21-3E350144B5A3}" dt="2025-09-10T17:13:56.280" v="15425"/>
        <pc:sldMkLst>
          <pc:docMk/>
          <pc:sldMk cId="1771032371" sldId="289"/>
        </pc:sldMkLst>
        <pc:spChg chg="mod">
          <ac:chgData name="Victor Heng" userId="fc4ad821-ae55-430e-b30a-62deb0249487" providerId="ADAL" clId="{A4EA7958-2897-4A52-BB21-3E350144B5A3}" dt="2025-09-03T10:09:40.506" v="15389" actId="20577"/>
          <ac:spMkLst>
            <pc:docMk/>
            <pc:sldMk cId="1771032371" sldId="289"/>
            <ac:spMk id="2" creationId="{28A40192-4746-1B5F-AA41-8304EAB90A3B}"/>
          </ac:spMkLst>
        </pc:spChg>
        <pc:spChg chg="mod">
          <ac:chgData name="Victor Heng" userId="fc4ad821-ae55-430e-b30a-62deb0249487" providerId="ADAL" clId="{A4EA7958-2897-4A52-BB21-3E350144B5A3}" dt="2025-08-27T18:42:38.699" v="9938" actId="790"/>
          <ac:spMkLst>
            <pc:docMk/>
            <pc:sldMk cId="1771032371" sldId="289"/>
            <ac:spMk id="3" creationId="{2D350CC9-D162-2756-8D66-F589E1EC7FAA}"/>
          </ac:spMkLst>
        </pc:spChg>
        <pc:spChg chg="mod">
          <ac:chgData name="Victor Heng" userId="fc4ad821-ae55-430e-b30a-62deb0249487" providerId="ADAL" clId="{A4EA7958-2897-4A52-BB21-3E350144B5A3}" dt="2025-08-27T18:42:38.699" v="9938" actId="790"/>
          <ac:spMkLst>
            <pc:docMk/>
            <pc:sldMk cId="1771032371" sldId="289"/>
            <ac:spMk id="4" creationId="{B2A404A8-5890-7233-6D86-F549DA7A89D7}"/>
          </ac:spMkLst>
        </pc:spChg>
        <pc:spChg chg="mod">
          <ac:chgData name="Victor Heng" userId="fc4ad821-ae55-430e-b30a-62deb0249487" providerId="ADAL" clId="{A4EA7958-2897-4A52-BB21-3E350144B5A3}" dt="2025-08-29T10:18:39.067" v="10498" actId="255"/>
          <ac:spMkLst>
            <pc:docMk/>
            <pc:sldMk cId="1771032371" sldId="289"/>
            <ac:spMk id="9" creationId="{99FD9467-1A12-CAFB-3363-FB11DCCCF405}"/>
          </ac:spMkLst>
        </pc:spChg>
        <pc:spChg chg="mod">
          <ac:chgData name="Victor Heng" userId="fc4ad821-ae55-430e-b30a-62deb0249487" providerId="ADAL" clId="{A4EA7958-2897-4A52-BB21-3E350144B5A3}" dt="2025-08-27T18:42:38.699" v="9938" actId="790"/>
          <ac:spMkLst>
            <pc:docMk/>
            <pc:sldMk cId="1771032371" sldId="289"/>
            <ac:spMk id="12" creationId="{2905DDEC-A2D7-211A-44BA-EC96F90C883B}"/>
          </ac:spMkLst>
        </pc:spChg>
        <pc:spChg chg="mod">
          <ac:chgData name="Victor Heng" userId="fc4ad821-ae55-430e-b30a-62deb0249487" providerId="ADAL" clId="{A4EA7958-2897-4A52-BB21-3E350144B5A3}" dt="2025-09-01T17:21:11.380" v="15246" actId="20577"/>
          <ac:spMkLst>
            <pc:docMk/>
            <pc:sldMk cId="1771032371" sldId="289"/>
            <ac:spMk id="14" creationId="{8691D9CE-6F9A-4BB9-EAEB-ED5CFE422E74}"/>
          </ac:spMkLst>
        </pc:spChg>
        <pc:spChg chg="mod">
          <ac:chgData name="Victor Heng" userId="fc4ad821-ae55-430e-b30a-62deb0249487" providerId="ADAL" clId="{A4EA7958-2897-4A52-BB21-3E350144B5A3}" dt="2025-09-10T17:13:56.280" v="15425"/>
          <ac:spMkLst>
            <pc:docMk/>
            <pc:sldMk cId="1771032371" sldId="289"/>
            <ac:spMk id="15" creationId="{AA576313-4690-FD75-4248-CAC26E0536CD}"/>
          </ac:spMkLst>
        </pc:spChg>
        <pc:picChg chg="mod">
          <ac:chgData name="Victor Heng" userId="fc4ad821-ae55-430e-b30a-62deb0249487" providerId="ADAL" clId="{A4EA7958-2897-4A52-BB21-3E350144B5A3}" dt="2025-08-29T16:42:09.159" v="12176" actId="1076"/>
          <ac:picMkLst>
            <pc:docMk/>
            <pc:sldMk cId="1771032371" sldId="289"/>
            <ac:picMk id="7" creationId="{232FD40F-742B-B80A-74B1-6D60460C5C51}"/>
          </ac:picMkLst>
        </pc:picChg>
        <pc:picChg chg="mod modCrop">
          <ac:chgData name="Victor Heng" userId="fc4ad821-ae55-430e-b30a-62deb0249487" providerId="ADAL" clId="{A4EA7958-2897-4A52-BB21-3E350144B5A3}" dt="2025-09-10T17:12:28.463" v="15421" actId="18131"/>
          <ac:picMkLst>
            <pc:docMk/>
            <pc:sldMk cId="1771032371" sldId="289"/>
            <ac:picMk id="11" creationId="{531BEFCC-DB5A-0DB0-C2C0-055E929E078B}"/>
          </ac:picMkLst>
        </pc:picChg>
        <pc:picChg chg="mod modCrop">
          <ac:chgData name="Victor Heng" userId="fc4ad821-ae55-430e-b30a-62deb0249487" providerId="ADAL" clId="{A4EA7958-2897-4A52-BB21-3E350144B5A3}" dt="2025-09-01T17:21:01.623" v="15232" actId="18131"/>
          <ac:picMkLst>
            <pc:docMk/>
            <pc:sldMk cId="1771032371" sldId="289"/>
            <ac:picMk id="13" creationId="{EE5F0180-E09A-BF32-F2BB-A3B476B49CC6}"/>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9-03T10:09:40.506" v="15389" actId="20577"/>
              <pc2:cmMkLst xmlns:pc2="http://schemas.microsoft.com/office/powerpoint/2019/9/main/command">
                <pc:docMk/>
                <pc:sldMk cId="1771032371" sldId="289"/>
                <pc2:cmMk id="{48FD002E-5607-4B88-9EA3-C14FE0053680}"/>
              </pc2:cmMkLst>
            </pc226:cmChg>
          </p:ext>
        </pc:extLst>
      </pc:sldChg>
      <pc:sldChg chg="modSp mod ord modNotesTx">
        <pc:chgData name="Victor Heng" userId="fc4ad821-ae55-430e-b30a-62deb0249487" providerId="ADAL" clId="{A4EA7958-2897-4A52-BB21-3E350144B5A3}" dt="2025-08-29T20:52:48.736" v="14463"/>
        <pc:sldMkLst>
          <pc:docMk/>
          <pc:sldMk cId="3193822479" sldId="290"/>
        </pc:sldMkLst>
        <pc:spChg chg="mod">
          <ac:chgData name="Victor Heng" userId="fc4ad821-ae55-430e-b30a-62deb0249487" providerId="ADAL" clId="{A4EA7958-2897-4A52-BB21-3E350144B5A3}" dt="2025-08-27T18:42:38.699" v="9938" actId="790"/>
          <ac:spMkLst>
            <pc:docMk/>
            <pc:sldMk cId="3193822479" sldId="290"/>
            <ac:spMk id="2" creationId="{9A839CA6-E292-3627-7AC3-66E1BE7F861C}"/>
          </ac:spMkLst>
        </pc:spChg>
        <pc:spChg chg="mod">
          <ac:chgData name="Victor Heng" userId="fc4ad821-ae55-430e-b30a-62deb0249487" providerId="ADAL" clId="{A4EA7958-2897-4A52-BB21-3E350144B5A3}" dt="2025-08-29T17:02:38.140" v="12195" actId="1076"/>
          <ac:spMkLst>
            <pc:docMk/>
            <pc:sldMk cId="3193822479" sldId="290"/>
            <ac:spMk id="3" creationId="{8226E8FD-D111-A897-7167-C606F5ECE289}"/>
          </ac:spMkLst>
        </pc:spChg>
        <pc:spChg chg="mod">
          <ac:chgData name="Victor Heng" userId="fc4ad821-ae55-430e-b30a-62deb0249487" providerId="ADAL" clId="{A4EA7958-2897-4A52-BB21-3E350144B5A3}" dt="2025-08-27T18:42:38.699" v="9938" actId="790"/>
          <ac:spMkLst>
            <pc:docMk/>
            <pc:sldMk cId="3193822479" sldId="290"/>
            <ac:spMk id="4" creationId="{50D9B44A-B632-C2ED-987B-21FBD89658F1}"/>
          </ac:spMkLst>
        </pc:spChg>
        <pc:spChg chg="mod">
          <ac:chgData name="Victor Heng" userId="fc4ad821-ae55-430e-b30a-62deb0249487" providerId="ADAL" clId="{A4EA7958-2897-4A52-BB21-3E350144B5A3}" dt="2025-08-29T10:10:30.135" v="10474" actId="255"/>
          <ac:spMkLst>
            <pc:docMk/>
            <pc:sldMk cId="3193822479" sldId="290"/>
            <ac:spMk id="5" creationId="{49AD0B9E-EE02-491D-14A8-99E560E4DBF6}"/>
          </ac:spMkLst>
        </pc:spChg>
        <pc:spChg chg="mod">
          <ac:chgData name="Victor Heng" userId="fc4ad821-ae55-430e-b30a-62deb0249487" providerId="ADAL" clId="{A4EA7958-2897-4A52-BB21-3E350144B5A3}" dt="2025-08-29T10:04:09.540" v="10446" actId="2711"/>
          <ac:spMkLst>
            <pc:docMk/>
            <pc:sldMk cId="3193822479" sldId="290"/>
            <ac:spMk id="6" creationId="{30DFE6BC-53BE-6388-A110-4AD5D5D44633}"/>
          </ac:spMkLst>
        </pc:spChg>
        <pc:spChg chg="mod">
          <ac:chgData name="Victor Heng" userId="fc4ad821-ae55-430e-b30a-62deb0249487" providerId="ADAL" clId="{A4EA7958-2897-4A52-BB21-3E350144B5A3}" dt="2025-08-27T18:42:38.699" v="9938" actId="790"/>
          <ac:spMkLst>
            <pc:docMk/>
            <pc:sldMk cId="3193822479" sldId="290"/>
            <ac:spMk id="12" creationId="{9D05B9C0-012D-3DE9-E467-4122A30DB656}"/>
          </ac:spMkLst>
        </pc:spChg>
        <pc:spChg chg="mod">
          <ac:chgData name="Victor Heng" userId="fc4ad821-ae55-430e-b30a-62deb0249487" providerId="ADAL" clId="{A4EA7958-2897-4A52-BB21-3E350144B5A3}" dt="2025-08-29T10:02:50.850" v="10443" actId="255"/>
          <ac:spMkLst>
            <pc:docMk/>
            <pc:sldMk cId="3193822479" sldId="290"/>
            <ac:spMk id="15" creationId="{B53B6233-4216-F846-26AB-80D35A9A5125}"/>
          </ac:spMkLst>
        </pc:spChg>
        <pc:picChg chg="mod modCrop">
          <ac:chgData name="Victor Heng" userId="fc4ad821-ae55-430e-b30a-62deb0249487" providerId="ADAL" clId="{A4EA7958-2897-4A52-BB21-3E350144B5A3}" dt="2025-08-29T10:10:03.880" v="10471"/>
          <ac:picMkLst>
            <pc:docMk/>
            <pc:sldMk cId="3193822479" sldId="290"/>
            <ac:picMk id="7" creationId="{95D03F30-D43A-9F61-B060-F627F63AD01C}"/>
          </ac:picMkLst>
        </pc:picChg>
        <pc:picChg chg="mod">
          <ac:chgData name="Victor Heng" userId="fc4ad821-ae55-430e-b30a-62deb0249487" providerId="ADAL" clId="{A4EA7958-2897-4A52-BB21-3E350144B5A3}" dt="2025-08-29T10:16:33.419" v="10492"/>
          <ac:picMkLst>
            <pc:docMk/>
            <pc:sldMk cId="3193822479" sldId="290"/>
            <ac:picMk id="13" creationId="{41BAC431-4953-6035-C2B9-6678191AE167}"/>
          </ac:picMkLst>
        </pc:picChg>
      </pc:sldChg>
      <pc:sldChg chg="addSp delSp modSp mod ord modCm">
        <pc:chgData name="Victor Heng" userId="fc4ad821-ae55-430e-b30a-62deb0249487" providerId="ADAL" clId="{A4EA7958-2897-4A52-BB21-3E350144B5A3}" dt="2025-08-29T20:20:11.824" v="12824" actId="20577"/>
        <pc:sldMkLst>
          <pc:docMk/>
          <pc:sldMk cId="1362805538" sldId="291"/>
        </pc:sldMkLst>
        <pc:spChg chg="mod">
          <ac:chgData name="Victor Heng" userId="fc4ad821-ae55-430e-b30a-62deb0249487" providerId="ADAL" clId="{A4EA7958-2897-4A52-BB21-3E350144B5A3}" dt="2025-08-29T20:20:11.824" v="12824" actId="20577"/>
          <ac:spMkLst>
            <pc:docMk/>
            <pc:sldMk cId="1362805538" sldId="291"/>
            <ac:spMk id="2" creationId="{7CD8D0BC-7DAA-A40D-9907-7F2138872B5F}"/>
          </ac:spMkLst>
        </pc:spChg>
        <pc:spChg chg="mod">
          <ac:chgData name="Victor Heng" userId="fc4ad821-ae55-430e-b30a-62deb0249487" providerId="ADAL" clId="{A4EA7958-2897-4A52-BB21-3E350144B5A3}" dt="2025-08-29T20:19:40.498" v="12800" actId="20577"/>
          <ac:spMkLst>
            <pc:docMk/>
            <pc:sldMk cId="1362805538" sldId="291"/>
            <ac:spMk id="3" creationId="{F9F67902-C5E6-27A4-1425-AA5A75382C3D}"/>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8-29T20:19:40.498" v="12800" actId="20577"/>
              <pc2:cmMkLst xmlns:pc2="http://schemas.microsoft.com/office/powerpoint/2019/9/main/command">
                <pc:docMk/>
                <pc:sldMk cId="1362805538" sldId="291"/>
                <pc2:cmMk id="{1E645E0C-FFFD-4D55-BD52-D553ADC9858F}"/>
              </pc2:cmMkLst>
            </pc226:cmChg>
            <pc226:cmChg xmlns:pc226="http://schemas.microsoft.com/office/powerpoint/2022/06/main/command" chg="mod">
              <pc226:chgData name="Victor Heng" userId="fc4ad821-ae55-430e-b30a-62deb0249487" providerId="ADAL" clId="{A4EA7958-2897-4A52-BB21-3E350144B5A3}" dt="2025-08-29T20:20:11.824" v="12824" actId="20577"/>
              <pc2:cmMkLst xmlns:pc2="http://schemas.microsoft.com/office/powerpoint/2019/9/main/command">
                <pc:docMk/>
                <pc:sldMk cId="1362805538" sldId="291"/>
                <pc2:cmMk id="{FCBD701A-445D-4A12-83C7-D456B6C16EE2}"/>
              </pc2:cmMkLst>
            </pc226:cmChg>
            <pc226:cmChg xmlns:pc226="http://schemas.microsoft.com/office/powerpoint/2022/06/main/command" chg="mod">
              <pc226:chgData name="Victor Heng" userId="fc4ad821-ae55-430e-b30a-62deb0249487" providerId="ADAL" clId="{A4EA7958-2897-4A52-BB21-3E350144B5A3}" dt="2025-08-29T20:20:11.824" v="12824" actId="20577"/>
              <pc2:cmMkLst xmlns:pc2="http://schemas.microsoft.com/office/powerpoint/2019/9/main/command">
                <pc:docMk/>
                <pc:sldMk cId="1362805538" sldId="291"/>
                <pc2:cmMk id="{94CE6637-3A67-42D0-9945-AC81C8D8E2D6}"/>
              </pc2:cmMkLst>
            </pc226:cmChg>
          </p:ext>
        </pc:extLst>
      </pc:sldChg>
      <pc:sldChg chg="modSp mod ord">
        <pc:chgData name="Victor Heng" userId="fc4ad821-ae55-430e-b30a-62deb0249487" providerId="ADAL" clId="{A4EA7958-2897-4A52-BB21-3E350144B5A3}" dt="2025-09-17T10:49:46.834" v="16954" actId="962"/>
        <pc:sldMkLst>
          <pc:docMk/>
          <pc:sldMk cId="1586527660" sldId="292"/>
        </pc:sldMkLst>
        <pc:spChg chg="mod">
          <ac:chgData name="Victor Heng" userId="fc4ad821-ae55-430e-b30a-62deb0249487" providerId="ADAL" clId="{A4EA7958-2897-4A52-BB21-3E350144B5A3}" dt="2025-08-27T18:42:38.699" v="9938" actId="790"/>
          <ac:spMkLst>
            <pc:docMk/>
            <pc:sldMk cId="1586527660" sldId="292"/>
            <ac:spMk id="2" creationId="{B4710AFB-2A90-A368-DB8A-EAFDCD65F23C}"/>
          </ac:spMkLst>
        </pc:spChg>
        <pc:picChg chg="mod">
          <ac:chgData name="Victor Heng" userId="fc4ad821-ae55-430e-b30a-62deb0249487" providerId="ADAL" clId="{A4EA7958-2897-4A52-BB21-3E350144B5A3}" dt="2025-09-17T10:49:46.834" v="16954" actId="962"/>
          <ac:picMkLst>
            <pc:docMk/>
            <pc:sldMk cId="1586527660" sldId="292"/>
            <ac:picMk id="6" creationId="{F769F36F-99C0-691F-EEAF-1F0BBF1CD156}"/>
          </ac:picMkLst>
        </pc:picChg>
      </pc:sldChg>
      <pc:sldChg chg="modSp mod ord">
        <pc:chgData name="Victor Heng" userId="fc4ad821-ae55-430e-b30a-62deb0249487" providerId="ADAL" clId="{A4EA7958-2897-4A52-BB21-3E350144B5A3}" dt="2025-09-17T11:00:40.811" v="17981" actId="962"/>
        <pc:sldMkLst>
          <pc:docMk/>
          <pc:sldMk cId="4234012261" sldId="293"/>
        </pc:sldMkLst>
        <pc:spChg chg="mod">
          <ac:chgData name="Victor Heng" userId="fc4ad821-ae55-430e-b30a-62deb0249487" providerId="ADAL" clId="{A4EA7958-2897-4A52-BB21-3E350144B5A3}" dt="2025-08-27T18:42:38.699" v="9938" actId="790"/>
          <ac:spMkLst>
            <pc:docMk/>
            <pc:sldMk cId="4234012261" sldId="293"/>
            <ac:spMk id="2" creationId="{8DFBEF5E-DACD-18D5-8A09-F2D5AB56F2D9}"/>
          </ac:spMkLst>
        </pc:spChg>
        <pc:picChg chg="mod">
          <ac:chgData name="Victor Heng" userId="fc4ad821-ae55-430e-b30a-62deb0249487" providerId="ADAL" clId="{A4EA7958-2897-4A52-BB21-3E350144B5A3}" dt="2025-09-17T11:00:40.811" v="17981" actId="962"/>
          <ac:picMkLst>
            <pc:docMk/>
            <pc:sldMk cId="4234012261" sldId="293"/>
            <ac:picMk id="6" creationId="{79974AFE-C897-8316-6E40-18AE45FE7784}"/>
          </ac:picMkLst>
        </pc:picChg>
      </pc:sldChg>
      <pc:sldChg chg="modSp mod ord">
        <pc:chgData name="Victor Heng" userId="fc4ad821-ae55-430e-b30a-62deb0249487" providerId="ADAL" clId="{A4EA7958-2897-4A52-BB21-3E350144B5A3}" dt="2025-09-17T11:00:14.488" v="17957" actId="962"/>
        <pc:sldMkLst>
          <pc:docMk/>
          <pc:sldMk cId="2950674999" sldId="294"/>
        </pc:sldMkLst>
        <pc:spChg chg="mod">
          <ac:chgData name="Victor Heng" userId="fc4ad821-ae55-430e-b30a-62deb0249487" providerId="ADAL" clId="{A4EA7958-2897-4A52-BB21-3E350144B5A3}" dt="2025-08-27T18:42:38.699" v="9938" actId="790"/>
          <ac:spMkLst>
            <pc:docMk/>
            <pc:sldMk cId="2950674999" sldId="294"/>
            <ac:spMk id="2" creationId="{C4076AD5-E53C-D481-48EB-450238C817CE}"/>
          </ac:spMkLst>
        </pc:spChg>
        <pc:picChg chg="mod">
          <ac:chgData name="Victor Heng" userId="fc4ad821-ae55-430e-b30a-62deb0249487" providerId="ADAL" clId="{A4EA7958-2897-4A52-BB21-3E350144B5A3}" dt="2025-09-17T11:00:14.488" v="17957" actId="962"/>
          <ac:picMkLst>
            <pc:docMk/>
            <pc:sldMk cId="2950674999" sldId="294"/>
            <ac:picMk id="6" creationId="{6F4A0504-C7F2-4474-C388-618843E0F565}"/>
          </ac:picMkLst>
        </pc:picChg>
      </pc:sldChg>
      <pc:sldChg chg="addSp modSp mod ord">
        <pc:chgData name="Victor Heng" userId="fc4ad821-ae55-430e-b30a-62deb0249487" providerId="ADAL" clId="{A4EA7958-2897-4A52-BB21-3E350144B5A3}" dt="2025-09-17T10:59:11.223" v="17711" actId="962"/>
        <pc:sldMkLst>
          <pc:docMk/>
          <pc:sldMk cId="1861672201" sldId="295"/>
        </pc:sldMkLst>
        <pc:spChg chg="mod">
          <ac:chgData name="Victor Heng" userId="fc4ad821-ae55-430e-b30a-62deb0249487" providerId="ADAL" clId="{A4EA7958-2897-4A52-BB21-3E350144B5A3}" dt="2025-08-29T17:42:05.516" v="12272" actId="14100"/>
          <ac:spMkLst>
            <pc:docMk/>
            <pc:sldMk cId="1861672201" sldId="295"/>
            <ac:spMk id="2" creationId="{0A957130-30F4-3D4A-9B92-376475BB601C}"/>
          </ac:spMkLst>
        </pc:spChg>
        <pc:spChg chg="add">
          <ac:chgData name="Victor Heng" userId="fc4ad821-ae55-430e-b30a-62deb0249487" providerId="ADAL" clId="{A4EA7958-2897-4A52-BB21-3E350144B5A3}" dt="2025-09-17T10:55:35.278" v="17501"/>
          <ac:spMkLst>
            <pc:docMk/>
            <pc:sldMk cId="1861672201" sldId="295"/>
            <ac:spMk id="3" creationId="{C9AFB919-F300-D715-B227-20CF633C4B16}"/>
          </ac:spMkLst>
        </pc:spChg>
        <pc:picChg chg="mod modCrop">
          <ac:chgData name="Victor Heng" userId="fc4ad821-ae55-430e-b30a-62deb0249487" providerId="ADAL" clId="{A4EA7958-2897-4A52-BB21-3E350144B5A3}" dt="2025-09-17T10:59:11.223" v="17711" actId="962"/>
          <ac:picMkLst>
            <pc:docMk/>
            <pc:sldMk cId="1861672201" sldId="295"/>
            <ac:picMk id="6" creationId="{CD887057-A3BA-76A1-8168-6095373694B4}"/>
          </ac:picMkLst>
        </pc:picChg>
      </pc:sldChg>
      <pc:sldChg chg="modSp mod ord">
        <pc:chgData name="Victor Heng" userId="fc4ad821-ae55-430e-b30a-62deb0249487" providerId="ADAL" clId="{A4EA7958-2897-4A52-BB21-3E350144B5A3}" dt="2025-09-17T11:01:22.921" v="18159" actId="962"/>
        <pc:sldMkLst>
          <pc:docMk/>
          <pc:sldMk cId="602916027" sldId="296"/>
        </pc:sldMkLst>
        <pc:spChg chg="mod">
          <ac:chgData name="Victor Heng" userId="fc4ad821-ae55-430e-b30a-62deb0249487" providerId="ADAL" clId="{A4EA7958-2897-4A52-BB21-3E350144B5A3}" dt="2025-08-27T18:42:38.699" v="9938" actId="790"/>
          <ac:spMkLst>
            <pc:docMk/>
            <pc:sldMk cId="602916027" sldId="296"/>
            <ac:spMk id="2" creationId="{FAF8B8A9-37E6-0880-7028-805C15124C8D}"/>
          </ac:spMkLst>
        </pc:spChg>
        <pc:picChg chg="mod">
          <ac:chgData name="Victor Heng" userId="fc4ad821-ae55-430e-b30a-62deb0249487" providerId="ADAL" clId="{A4EA7958-2897-4A52-BB21-3E350144B5A3}" dt="2025-09-17T11:01:22.921" v="18159" actId="962"/>
          <ac:picMkLst>
            <pc:docMk/>
            <pc:sldMk cId="602916027" sldId="296"/>
            <ac:picMk id="6" creationId="{00D346D3-5CB4-0269-F107-9FC5D7B43C57}"/>
          </ac:picMkLst>
        </pc:picChg>
      </pc:sldChg>
      <pc:sldChg chg="modSp mod ord">
        <pc:chgData name="Victor Heng" userId="fc4ad821-ae55-430e-b30a-62deb0249487" providerId="ADAL" clId="{A4EA7958-2897-4A52-BB21-3E350144B5A3}" dt="2025-09-17T10:50:59.049" v="17356" actId="962"/>
        <pc:sldMkLst>
          <pc:docMk/>
          <pc:sldMk cId="556299250" sldId="297"/>
        </pc:sldMkLst>
        <pc:spChg chg="mod">
          <ac:chgData name="Victor Heng" userId="fc4ad821-ae55-430e-b30a-62deb0249487" providerId="ADAL" clId="{A4EA7958-2897-4A52-BB21-3E350144B5A3}" dt="2025-08-27T18:42:38.699" v="9938" actId="790"/>
          <ac:spMkLst>
            <pc:docMk/>
            <pc:sldMk cId="556299250" sldId="297"/>
            <ac:spMk id="2" creationId="{DBABDE50-F26C-4DAA-D98A-D1DCE9F0EB9F}"/>
          </ac:spMkLst>
        </pc:spChg>
        <pc:picChg chg="mod">
          <ac:chgData name="Victor Heng" userId="fc4ad821-ae55-430e-b30a-62deb0249487" providerId="ADAL" clId="{A4EA7958-2897-4A52-BB21-3E350144B5A3}" dt="2025-09-17T10:50:59.049" v="17356" actId="962"/>
          <ac:picMkLst>
            <pc:docMk/>
            <pc:sldMk cId="556299250" sldId="297"/>
            <ac:picMk id="6" creationId="{9FD5979B-35B9-7113-4C54-A0D3B797DD55}"/>
          </ac:picMkLst>
        </pc:picChg>
      </pc:sldChg>
      <pc:sldChg chg="modSp mod ord">
        <pc:chgData name="Victor Heng" userId="fc4ad821-ae55-430e-b30a-62deb0249487" providerId="ADAL" clId="{A4EA7958-2897-4A52-BB21-3E350144B5A3}" dt="2025-09-17T10:50:28.613" v="17204" actId="962"/>
        <pc:sldMkLst>
          <pc:docMk/>
          <pc:sldMk cId="3678433491" sldId="298"/>
        </pc:sldMkLst>
        <pc:spChg chg="mod">
          <ac:chgData name="Victor Heng" userId="fc4ad821-ae55-430e-b30a-62deb0249487" providerId="ADAL" clId="{A4EA7958-2897-4A52-BB21-3E350144B5A3}" dt="2025-09-03T10:38:13.341" v="15398" actId="20577"/>
          <ac:spMkLst>
            <pc:docMk/>
            <pc:sldMk cId="3678433491" sldId="298"/>
            <ac:spMk id="2" creationId="{B3D30AB1-488B-3528-30D4-7A4342A4B878}"/>
          </ac:spMkLst>
        </pc:spChg>
        <pc:picChg chg="mod">
          <ac:chgData name="Victor Heng" userId="fc4ad821-ae55-430e-b30a-62deb0249487" providerId="ADAL" clId="{A4EA7958-2897-4A52-BB21-3E350144B5A3}" dt="2025-09-17T10:50:28.613" v="17204" actId="962"/>
          <ac:picMkLst>
            <pc:docMk/>
            <pc:sldMk cId="3678433491" sldId="298"/>
            <ac:picMk id="6" creationId="{1081CFD2-F7D3-7BE2-9D5B-DFE6E4EB5DCD}"/>
          </ac:picMkLst>
        </pc:picChg>
      </pc:sldChg>
      <pc:sldChg chg="addSp delSp modSp new mod ord modClrScheme chgLayout">
        <pc:chgData name="Victor Heng" userId="fc4ad821-ae55-430e-b30a-62deb0249487" providerId="ADAL" clId="{A4EA7958-2897-4A52-BB21-3E350144B5A3}" dt="2025-09-17T10:46:56.852" v="16504" actId="962"/>
        <pc:sldMkLst>
          <pc:docMk/>
          <pc:sldMk cId="501832580" sldId="299"/>
        </pc:sldMkLst>
        <pc:spChg chg="add mod ord">
          <ac:chgData name="Victor Heng" userId="fc4ad821-ae55-430e-b30a-62deb0249487" providerId="ADAL" clId="{A4EA7958-2897-4A52-BB21-3E350144B5A3}" dt="2025-08-27T18:42:38.699" v="9938" actId="790"/>
          <ac:spMkLst>
            <pc:docMk/>
            <pc:sldMk cId="501832580" sldId="299"/>
            <ac:spMk id="4" creationId="{A06313AD-DB6C-C5CD-FE0D-4DC5A4769239}"/>
          </ac:spMkLst>
        </pc:spChg>
        <pc:spChg chg="add mod">
          <ac:chgData name="Victor Heng" userId="fc4ad821-ae55-430e-b30a-62deb0249487" providerId="ADAL" clId="{A4EA7958-2897-4A52-BB21-3E350144B5A3}" dt="2025-08-27T18:42:38.699" v="9938" actId="790"/>
          <ac:spMkLst>
            <pc:docMk/>
            <pc:sldMk cId="501832580" sldId="299"/>
            <ac:spMk id="9" creationId="{45D25870-36C5-11AB-6ECD-AE20591A80A4}"/>
          </ac:spMkLst>
        </pc:spChg>
        <pc:picChg chg="add mod modCrop">
          <ac:chgData name="Victor Heng" userId="fc4ad821-ae55-430e-b30a-62deb0249487" providerId="ADAL" clId="{A4EA7958-2897-4A52-BB21-3E350144B5A3}" dt="2025-09-17T10:46:56.852" v="16504" actId="962"/>
          <ac:picMkLst>
            <pc:docMk/>
            <pc:sldMk cId="501832580" sldId="299"/>
            <ac:picMk id="8" creationId="{21AC96A0-733C-F5F7-2560-23E9F70CE974}"/>
          </ac:picMkLst>
        </pc:picChg>
      </pc:sldChg>
      <pc:sldChg chg="modSp add mod ord">
        <pc:chgData name="Victor Heng" userId="fc4ad821-ae55-430e-b30a-62deb0249487" providerId="ADAL" clId="{A4EA7958-2897-4A52-BB21-3E350144B5A3}" dt="2025-08-29T20:53:33.345" v="14471"/>
        <pc:sldMkLst>
          <pc:docMk/>
          <pc:sldMk cId="3777503193" sldId="300"/>
        </pc:sldMkLst>
        <pc:spChg chg="mod">
          <ac:chgData name="Victor Heng" userId="fc4ad821-ae55-430e-b30a-62deb0249487" providerId="ADAL" clId="{A4EA7958-2897-4A52-BB21-3E350144B5A3}" dt="2025-08-27T18:42:38.699" v="9938" actId="790"/>
          <ac:spMkLst>
            <pc:docMk/>
            <pc:sldMk cId="3777503193" sldId="300"/>
            <ac:spMk id="2" creationId="{5184E925-A10A-C4D3-A5A0-2AAF49C44D1A}"/>
          </ac:spMkLst>
        </pc:spChg>
      </pc:sldChg>
      <pc:sldChg chg="addSp delSp modSp new mod modClrScheme modAnim chgLayout">
        <pc:chgData name="Victor Heng" userId="fc4ad821-ae55-430e-b30a-62deb0249487" providerId="ADAL" clId="{A4EA7958-2897-4A52-BB21-3E350144B5A3}" dt="2025-08-29T17:13:40.569" v="12203" actId="20577"/>
        <pc:sldMkLst>
          <pc:docMk/>
          <pc:sldMk cId="631661852" sldId="301"/>
        </pc:sldMkLst>
        <pc:spChg chg="add mod ord">
          <ac:chgData name="Victor Heng" userId="fc4ad821-ae55-430e-b30a-62deb0249487" providerId="ADAL" clId="{A4EA7958-2897-4A52-BB21-3E350144B5A3}" dt="2025-08-27T18:42:38.699" v="9938" actId="790"/>
          <ac:spMkLst>
            <pc:docMk/>
            <pc:sldMk cId="631661852" sldId="301"/>
            <ac:spMk id="5" creationId="{87370FD6-DCA0-867C-8485-DDD582D6C19B}"/>
          </ac:spMkLst>
        </pc:spChg>
        <pc:spChg chg="add mod">
          <ac:chgData name="Victor Heng" userId="fc4ad821-ae55-430e-b30a-62deb0249487" providerId="ADAL" clId="{A4EA7958-2897-4A52-BB21-3E350144B5A3}" dt="2025-08-29T17:13:40.569" v="12203" actId="20577"/>
          <ac:spMkLst>
            <pc:docMk/>
            <pc:sldMk cId="631661852" sldId="301"/>
            <ac:spMk id="10" creationId="{5F5FA59B-2165-E085-1424-659912707705}"/>
          </ac:spMkLst>
        </pc:spChg>
      </pc:sldChg>
      <pc:sldChg chg="modSp add mod modTransition">
        <pc:chgData name="Victor Heng" userId="fc4ad821-ae55-430e-b30a-62deb0249487" providerId="ADAL" clId="{A4EA7958-2897-4A52-BB21-3E350144B5A3}" dt="2025-08-29T17:13:53.633" v="12211" actId="20577"/>
        <pc:sldMkLst>
          <pc:docMk/>
          <pc:sldMk cId="2716030936" sldId="302"/>
        </pc:sldMkLst>
        <pc:spChg chg="mod">
          <ac:chgData name="Victor Heng" userId="fc4ad821-ae55-430e-b30a-62deb0249487" providerId="ADAL" clId="{A4EA7958-2897-4A52-BB21-3E350144B5A3}" dt="2025-08-27T18:42:38.699" v="9938" actId="790"/>
          <ac:spMkLst>
            <pc:docMk/>
            <pc:sldMk cId="2716030936" sldId="302"/>
            <ac:spMk id="5" creationId="{9B8A0E11-BC31-8A11-5329-D8C6233C16CA}"/>
          </ac:spMkLst>
        </pc:spChg>
        <pc:spChg chg="mod">
          <ac:chgData name="Victor Heng" userId="fc4ad821-ae55-430e-b30a-62deb0249487" providerId="ADAL" clId="{A4EA7958-2897-4A52-BB21-3E350144B5A3}" dt="2025-08-29T17:13:53.633" v="12211" actId="20577"/>
          <ac:spMkLst>
            <pc:docMk/>
            <pc:sldMk cId="2716030936" sldId="302"/>
            <ac:spMk id="10" creationId="{DE9EF0E9-E8A6-50E2-6DBD-05EC29966B3B}"/>
          </ac:spMkLst>
        </pc:spChg>
      </pc:sldChg>
      <pc:sldChg chg="addSp delSp modSp new mod ord modCm">
        <pc:chgData name="Victor Heng" userId="fc4ad821-ae55-430e-b30a-62deb0249487" providerId="ADAL" clId="{A4EA7958-2897-4A52-BB21-3E350144B5A3}" dt="2025-08-29T09:31:09.908" v="10311" actId="313"/>
        <pc:sldMkLst>
          <pc:docMk/>
          <pc:sldMk cId="63179906" sldId="303"/>
        </pc:sldMkLst>
        <pc:spChg chg="mod">
          <ac:chgData name="Victor Heng" userId="fc4ad821-ae55-430e-b30a-62deb0249487" providerId="ADAL" clId="{A4EA7958-2897-4A52-BB21-3E350144B5A3}" dt="2025-08-27T18:42:38.699" v="9938" actId="790"/>
          <ac:spMkLst>
            <pc:docMk/>
            <pc:sldMk cId="63179906" sldId="303"/>
            <ac:spMk id="2" creationId="{DA527726-AC2A-C1E3-3480-3826E08DD9E9}"/>
          </ac:spMkLst>
        </pc:spChg>
        <pc:graphicFrameChg chg="add mod ord modGraphic">
          <ac:chgData name="Victor Heng" userId="fc4ad821-ae55-430e-b30a-62deb0249487" providerId="ADAL" clId="{A4EA7958-2897-4A52-BB21-3E350144B5A3}" dt="2025-08-29T09:31:09.908" v="10311" actId="313"/>
          <ac:graphicFrameMkLst>
            <pc:docMk/>
            <pc:sldMk cId="63179906" sldId="303"/>
            <ac:graphicFrameMk id="4" creationId="{D8677F19-F45B-F599-273F-5936C8837689}"/>
          </ac:graphicFrameMkLst>
        </pc:graphicFrame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8-29T09:30:59.504" v="10310" actId="20577"/>
              <pc2:cmMkLst xmlns:pc2="http://schemas.microsoft.com/office/powerpoint/2019/9/main/command">
                <pc:docMk/>
                <pc:sldMk cId="63179906" sldId="303"/>
                <pc2:cmMk id="{8F474F48-7193-4309-BEA8-5B08BD408F49}"/>
              </pc2:cmMkLst>
            </pc226:cmChg>
          </p:ext>
        </pc:extLst>
      </pc:sldChg>
      <pc:sldChg chg="addSp delSp modSp new mod ord modClrScheme modCm chgLayout">
        <pc:chgData name="Victor Heng" userId="fc4ad821-ae55-430e-b30a-62deb0249487" providerId="ADAL" clId="{A4EA7958-2897-4A52-BB21-3E350144B5A3}" dt="2025-09-17T10:32:29.271" v="15436" actId="20577"/>
        <pc:sldMkLst>
          <pc:docMk/>
          <pc:sldMk cId="2837122144" sldId="304"/>
        </pc:sldMkLst>
        <pc:spChg chg="add mod ord">
          <ac:chgData name="Victor Heng" userId="fc4ad821-ae55-430e-b30a-62deb0249487" providerId="ADAL" clId="{A4EA7958-2897-4A52-BB21-3E350144B5A3}" dt="2025-08-27T19:25:36.284" v="10001" actId="20577"/>
          <ac:spMkLst>
            <pc:docMk/>
            <pc:sldMk cId="2837122144" sldId="304"/>
            <ac:spMk id="5" creationId="{220F2286-2971-B77E-4B25-85A2A94FB4FC}"/>
          </ac:spMkLst>
        </pc:spChg>
        <pc:spChg chg="add mod ord">
          <ac:chgData name="Victor Heng" userId="fc4ad821-ae55-430e-b30a-62deb0249487" providerId="ADAL" clId="{A4EA7958-2897-4A52-BB21-3E350144B5A3}" dt="2025-09-17T10:32:29.271" v="15436" actId="20577"/>
          <ac:spMkLst>
            <pc:docMk/>
            <pc:sldMk cId="2837122144" sldId="304"/>
            <ac:spMk id="6" creationId="{06C296BB-9B8F-E4B1-42E5-2B0136156B24}"/>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8-29T20:53:10.439" v="14468" actId="20577"/>
              <pc2:cmMkLst xmlns:pc2="http://schemas.microsoft.com/office/powerpoint/2019/9/main/command">
                <pc:docMk/>
                <pc:sldMk cId="2837122144" sldId="304"/>
                <pc2:cmMk id="{F00FEB1E-1B1D-4718-A102-49248E595F76}"/>
              </pc2:cmMkLst>
            </pc226:cmChg>
          </p:ext>
        </pc:extLst>
      </pc:sldChg>
      <pc:sldChg chg="modSp add mod ord">
        <pc:chgData name="Victor Heng" userId="fc4ad821-ae55-430e-b30a-62deb0249487" providerId="ADAL" clId="{A4EA7958-2897-4A52-BB21-3E350144B5A3}" dt="2025-08-29T20:52:48.736" v="14463"/>
        <pc:sldMkLst>
          <pc:docMk/>
          <pc:sldMk cId="688086879" sldId="305"/>
        </pc:sldMkLst>
        <pc:spChg chg="mod">
          <ac:chgData name="Victor Heng" userId="fc4ad821-ae55-430e-b30a-62deb0249487" providerId="ADAL" clId="{A4EA7958-2897-4A52-BB21-3E350144B5A3}" dt="2025-08-27T18:44:30.810" v="9964" actId="20577"/>
          <ac:spMkLst>
            <pc:docMk/>
            <pc:sldMk cId="688086879" sldId="305"/>
            <ac:spMk id="2" creationId="{E5F339E4-6539-2218-DCA1-A98CC8AEEA46}"/>
          </ac:spMkLst>
        </pc:spChg>
      </pc:sldChg>
      <pc:sldChg chg="addSp modSp add mod ord modNotesTx">
        <pc:chgData name="Victor Heng" userId="fc4ad821-ae55-430e-b30a-62deb0249487" providerId="ADAL" clId="{A4EA7958-2897-4A52-BB21-3E350144B5A3}" dt="2025-09-17T10:47:09.720" v="16506" actId="962"/>
        <pc:sldMkLst>
          <pc:docMk/>
          <pc:sldMk cId="1107366875" sldId="306"/>
        </pc:sldMkLst>
        <pc:spChg chg="add mod">
          <ac:chgData name="Victor Heng" userId="fc4ad821-ae55-430e-b30a-62deb0249487" providerId="ADAL" clId="{A4EA7958-2897-4A52-BB21-3E350144B5A3}" dt="2025-08-29T18:57:05.548" v="12588" actId="27636"/>
          <ac:spMkLst>
            <pc:docMk/>
            <pc:sldMk cId="1107366875" sldId="306"/>
            <ac:spMk id="2" creationId="{96ACFEF5-3D61-B28B-BF4E-C6B5CAA2E59A}"/>
          </ac:spMkLst>
        </pc:spChg>
        <pc:spChg chg="mod">
          <ac:chgData name="Victor Heng" userId="fc4ad821-ae55-430e-b30a-62deb0249487" providerId="ADAL" clId="{A4EA7958-2897-4A52-BB21-3E350144B5A3}" dt="2025-08-29T10:42:49.898" v="10542" actId="20577"/>
          <ac:spMkLst>
            <pc:docMk/>
            <pc:sldMk cId="1107366875" sldId="306"/>
            <ac:spMk id="9" creationId="{A361D574-412E-EB46-826B-CF4BEE7E4F29}"/>
          </ac:spMkLst>
        </pc:spChg>
        <pc:picChg chg="mod">
          <ac:chgData name="Victor Heng" userId="fc4ad821-ae55-430e-b30a-62deb0249487" providerId="ADAL" clId="{A4EA7958-2897-4A52-BB21-3E350144B5A3}" dt="2025-09-17T10:47:09.720" v="16506" actId="962"/>
          <ac:picMkLst>
            <pc:docMk/>
            <pc:sldMk cId="1107366875" sldId="306"/>
            <ac:picMk id="8" creationId="{390AEAD0-F2E6-7E83-3DE2-A42A53F929B1}"/>
          </ac:picMkLst>
        </pc:picChg>
      </pc:sldChg>
      <pc:sldChg chg="addSp delSp modSp new mod ord modClrScheme chgLayout">
        <pc:chgData name="Victor Heng" userId="fc4ad821-ae55-430e-b30a-62deb0249487" providerId="ADAL" clId="{A4EA7958-2897-4A52-BB21-3E350144B5A3}" dt="2025-09-17T10:20:22.422" v="15431"/>
        <pc:sldMkLst>
          <pc:docMk/>
          <pc:sldMk cId="1617100944" sldId="307"/>
        </pc:sldMkLst>
        <pc:spChg chg="add mod ord">
          <ac:chgData name="Victor Heng" userId="fc4ad821-ae55-430e-b30a-62deb0249487" providerId="ADAL" clId="{A4EA7958-2897-4A52-BB21-3E350144B5A3}" dt="2025-08-27T19:26:02.914" v="10017" actId="14100"/>
          <ac:spMkLst>
            <pc:docMk/>
            <pc:sldMk cId="1617100944" sldId="307"/>
            <ac:spMk id="5" creationId="{AE324CF7-BE32-2C0B-C9C8-4A14A6ED3135}"/>
          </ac:spMkLst>
        </pc:spChg>
      </pc:sldChg>
      <pc:sldChg chg="modSp add mod ord">
        <pc:chgData name="Victor Heng" userId="fc4ad821-ae55-430e-b30a-62deb0249487" providerId="ADAL" clId="{A4EA7958-2897-4A52-BB21-3E350144B5A3}" dt="2025-09-17T10:59:47.622" v="17873" actId="962"/>
        <pc:sldMkLst>
          <pc:docMk/>
          <pc:sldMk cId="936405459" sldId="308"/>
        </pc:sldMkLst>
        <pc:picChg chg="mod">
          <ac:chgData name="Victor Heng" userId="fc4ad821-ae55-430e-b30a-62deb0249487" providerId="ADAL" clId="{A4EA7958-2897-4A52-BB21-3E350144B5A3}" dt="2025-09-17T10:59:47.622" v="17873" actId="962"/>
          <ac:picMkLst>
            <pc:docMk/>
            <pc:sldMk cId="936405459" sldId="308"/>
            <ac:picMk id="6" creationId="{92010346-0855-E128-305C-D16D29208927}"/>
          </ac:picMkLst>
        </pc:picChg>
      </pc:sldChg>
      <pc:sldChg chg="new del ord">
        <pc:chgData name="Victor Heng" userId="fc4ad821-ae55-430e-b30a-62deb0249487" providerId="ADAL" clId="{A4EA7958-2897-4A52-BB21-3E350144B5A3}" dt="2025-08-27T19:31:26.683" v="10289" actId="47"/>
        <pc:sldMkLst>
          <pc:docMk/>
          <pc:sldMk cId="2599622594" sldId="308"/>
        </pc:sldMkLst>
      </pc:sldChg>
      <pc:sldChg chg="modSp add mod ord replId">
        <pc:chgData name="Victor Heng" userId="fc4ad821-ae55-430e-b30a-62deb0249487" providerId="ADAL" clId="{A4EA7958-2897-4A52-BB21-3E350144B5A3}" dt="2025-09-17T10:59:53.955" v="17875" actId="962"/>
        <pc:sldMkLst>
          <pc:docMk/>
          <pc:sldMk cId="4143374083" sldId="309"/>
        </pc:sldMkLst>
        <pc:picChg chg="mod">
          <ac:chgData name="Victor Heng" userId="fc4ad821-ae55-430e-b30a-62deb0249487" providerId="ADAL" clId="{A4EA7958-2897-4A52-BB21-3E350144B5A3}" dt="2025-09-17T10:59:53.955" v="17875" actId="962"/>
          <ac:picMkLst>
            <pc:docMk/>
            <pc:sldMk cId="4143374083" sldId="309"/>
            <ac:picMk id="8" creationId="{67E25C94-B07C-2792-9630-3D1D7E8E2FE3}"/>
          </ac:picMkLst>
        </pc:picChg>
      </pc:sldChg>
      <pc:sldChg chg="modSp add mod ord">
        <pc:chgData name="Victor Heng" userId="fc4ad821-ae55-430e-b30a-62deb0249487" providerId="ADAL" clId="{A4EA7958-2897-4A52-BB21-3E350144B5A3}" dt="2025-09-17T11:01:51.592" v="18285" actId="962"/>
        <pc:sldMkLst>
          <pc:docMk/>
          <pc:sldMk cId="512881958" sldId="310"/>
        </pc:sldMkLst>
        <pc:spChg chg="mod">
          <ac:chgData name="Victor Heng" userId="fc4ad821-ae55-430e-b30a-62deb0249487" providerId="ADAL" clId="{A4EA7958-2897-4A52-BB21-3E350144B5A3}" dt="2025-08-29T18:12:25.324" v="12474" actId="14100"/>
          <ac:spMkLst>
            <pc:docMk/>
            <pc:sldMk cId="512881958" sldId="310"/>
            <ac:spMk id="2" creationId="{A4E82928-EA81-7496-49FB-9EEAE9A85A62}"/>
          </ac:spMkLst>
        </pc:spChg>
        <pc:picChg chg="mod modCrop">
          <ac:chgData name="Victor Heng" userId="fc4ad821-ae55-430e-b30a-62deb0249487" providerId="ADAL" clId="{A4EA7958-2897-4A52-BB21-3E350144B5A3}" dt="2025-09-17T11:01:51.592" v="18285" actId="962"/>
          <ac:picMkLst>
            <pc:docMk/>
            <pc:sldMk cId="512881958" sldId="310"/>
            <ac:picMk id="6" creationId="{4B1E7747-5AFF-E533-CAAF-3E619222671D}"/>
          </ac:picMkLst>
        </pc:picChg>
      </pc:sldChg>
      <pc:sldChg chg="add del">
        <pc:chgData name="Victor Heng" userId="fc4ad821-ae55-430e-b30a-62deb0249487" providerId="ADAL" clId="{A4EA7958-2897-4A52-BB21-3E350144B5A3}" dt="2025-08-29T18:09:24.272" v="12286" actId="2890"/>
        <pc:sldMkLst>
          <pc:docMk/>
          <pc:sldMk cId="2975489247" sldId="310"/>
        </pc:sldMkLst>
      </pc:sldChg>
      <pc:sldChg chg="modSp add mod ord replId">
        <pc:chgData name="Victor Heng" userId="fc4ad821-ae55-430e-b30a-62deb0249487" providerId="ADAL" clId="{A4EA7958-2897-4A52-BB21-3E350144B5A3}" dt="2025-09-17T11:01:57.862" v="18287" actId="962"/>
        <pc:sldMkLst>
          <pc:docMk/>
          <pc:sldMk cId="1815985163" sldId="311"/>
        </pc:sldMkLst>
        <pc:spChg chg="mod">
          <ac:chgData name="Victor Heng" userId="fc4ad821-ae55-430e-b30a-62deb0249487" providerId="ADAL" clId="{A4EA7958-2897-4A52-BB21-3E350144B5A3}" dt="2025-08-29T18:12:19.553" v="12473" actId="20577"/>
          <ac:spMkLst>
            <pc:docMk/>
            <pc:sldMk cId="1815985163" sldId="311"/>
            <ac:spMk id="2" creationId="{7FBBD613-CDF4-189E-5981-615E6EBD88E6}"/>
          </ac:spMkLst>
        </pc:spChg>
        <pc:spChg chg="mod">
          <ac:chgData name="Victor Heng" userId="fc4ad821-ae55-430e-b30a-62deb0249487" providerId="ADAL" clId="{A4EA7958-2897-4A52-BB21-3E350144B5A3}" dt="2025-08-29T18:13:20.066" v="12519" actId="6549"/>
          <ac:spMkLst>
            <pc:docMk/>
            <pc:sldMk cId="1815985163" sldId="311"/>
            <ac:spMk id="3" creationId="{A599C6BF-220F-2202-D650-0C5A92B9C5A3}"/>
          </ac:spMkLst>
        </pc:spChg>
        <pc:picChg chg="mod modCrop">
          <ac:chgData name="Victor Heng" userId="fc4ad821-ae55-430e-b30a-62deb0249487" providerId="ADAL" clId="{A4EA7958-2897-4A52-BB21-3E350144B5A3}" dt="2025-09-17T11:01:57.862" v="18287" actId="962"/>
          <ac:picMkLst>
            <pc:docMk/>
            <pc:sldMk cId="1815985163" sldId="311"/>
            <ac:picMk id="8" creationId="{E821D8F2-DD11-9CAF-BF9C-B917D8F2A11E}"/>
          </ac:picMkLst>
        </pc:picChg>
      </pc:sldChg>
      <pc:sldChg chg="add del replId">
        <pc:chgData name="Victor Heng" userId="fc4ad821-ae55-430e-b30a-62deb0249487" providerId="ADAL" clId="{A4EA7958-2897-4A52-BB21-3E350144B5A3}" dt="2025-08-29T18:09:24.272" v="12286" actId="2890"/>
        <pc:sldMkLst>
          <pc:docMk/>
          <pc:sldMk cId="2485185845" sldId="311"/>
        </pc:sldMkLst>
      </pc:sldChg>
      <pc:sldChg chg="addSp delSp modSp add mod modCm">
        <pc:chgData name="Victor Heng" userId="fc4ad821-ae55-430e-b30a-62deb0249487" providerId="ADAL" clId="{A4EA7958-2897-4A52-BB21-3E350144B5A3}" dt="2025-09-17T10:24:05.819" v="15432"/>
        <pc:sldMkLst>
          <pc:docMk/>
          <pc:sldMk cId="3811971558" sldId="312"/>
        </pc:sldMkLst>
        <pc:spChg chg="mod">
          <ac:chgData name="Victor Heng" userId="fc4ad821-ae55-430e-b30a-62deb0249487" providerId="ADAL" clId="{A4EA7958-2897-4A52-BB21-3E350144B5A3}" dt="2025-09-17T10:24:05.819" v="15432"/>
          <ac:spMkLst>
            <pc:docMk/>
            <pc:sldMk cId="3811971558" sldId="312"/>
            <ac:spMk id="2" creationId="{BA9AD6DE-9566-BEDE-4DA3-B481D77F06BA}"/>
          </ac:spMkLst>
        </pc:spChg>
        <pc:spChg chg="add mod">
          <ac:chgData name="Victor Heng" userId="fc4ad821-ae55-430e-b30a-62deb0249487" providerId="ADAL" clId="{A4EA7958-2897-4A52-BB21-3E350144B5A3}" dt="2025-09-03T10:08:22.847" v="15364" actId="20577"/>
          <ac:spMkLst>
            <pc:docMk/>
            <pc:sldMk cId="3811971558" sldId="312"/>
            <ac:spMk id="7" creationId="{4FE43CDE-99BE-E9F5-ECEC-3F192C987726}"/>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A4EA7958-2897-4A52-BB21-3E350144B5A3}" dt="2025-09-03T10:08:22.847" v="15364" actId="20577"/>
              <pc2:cmMkLst xmlns:pc2="http://schemas.microsoft.com/office/powerpoint/2019/9/main/command">
                <pc:docMk/>
                <pc:sldMk cId="3811971558" sldId="312"/>
                <pc2:cmMk id="{AFF3A246-EEB8-4B35-A158-9D29EF25707A}"/>
              </pc2:cmMkLst>
            </pc226:cmChg>
          </p:ext>
        </pc:extLst>
      </pc:sldChg>
      <pc:sldChg chg="add del replId">
        <pc:chgData name="Victor Heng" userId="fc4ad821-ae55-430e-b30a-62deb0249487" providerId="ADAL" clId="{A4EA7958-2897-4A52-BB21-3E350144B5A3}" dt="2025-08-29T18:09:24.272" v="12286" actId="2890"/>
        <pc:sldMkLst>
          <pc:docMk/>
          <pc:sldMk cId="4050774767" sldId="312"/>
        </pc:sldMkLst>
      </pc:sldChg>
      <pc:sldChg chg="modSp add del mod modTransition modAnim">
        <pc:chgData name="Victor Heng" userId="fc4ad821-ae55-430e-b30a-62deb0249487" providerId="ADAL" clId="{A4EA7958-2897-4A52-BB21-3E350144B5A3}" dt="2025-08-29T20:42:46.295" v="13640" actId="47"/>
        <pc:sldMkLst>
          <pc:docMk/>
          <pc:sldMk cId="1548270300" sldId="313"/>
        </pc:sldMkLst>
      </pc:sldChg>
      <pc:sldChg chg="add del replId">
        <pc:chgData name="Victor Heng" userId="fc4ad821-ae55-430e-b30a-62deb0249487" providerId="ADAL" clId="{A4EA7958-2897-4A52-BB21-3E350144B5A3}" dt="2025-08-29T18:09:24.272" v="12286" actId="2890"/>
        <pc:sldMkLst>
          <pc:docMk/>
          <pc:sldMk cId="3213018737" sldId="313"/>
        </pc:sldMkLst>
      </pc:sldChg>
      <pc:sldChg chg="new del">
        <pc:chgData name="Victor Heng" userId="fc4ad821-ae55-430e-b30a-62deb0249487" providerId="ADAL" clId="{A4EA7958-2897-4A52-BB21-3E350144B5A3}" dt="2025-08-29T20:23:15.446" v="12855" actId="47"/>
        <pc:sldMkLst>
          <pc:docMk/>
          <pc:sldMk cId="3325034278" sldId="313"/>
        </pc:sldMkLst>
      </pc:sldChg>
      <pc:sldChg chg="add del replId">
        <pc:chgData name="Victor Heng" userId="fc4ad821-ae55-430e-b30a-62deb0249487" providerId="ADAL" clId="{A4EA7958-2897-4A52-BB21-3E350144B5A3}" dt="2025-08-29T18:09:24.272" v="12286" actId="2890"/>
        <pc:sldMkLst>
          <pc:docMk/>
          <pc:sldMk cId="1764265080" sldId="314"/>
        </pc:sldMkLst>
      </pc:sldChg>
      <pc:sldChg chg="modSp add mod modTransition">
        <pc:chgData name="Victor Heng" userId="fc4ad821-ae55-430e-b30a-62deb0249487" providerId="ADAL" clId="{A4EA7958-2897-4A52-BB21-3E350144B5A3}" dt="2025-09-17T10:48:58.835" v="16776" actId="962"/>
        <pc:sldMkLst>
          <pc:docMk/>
          <pc:sldMk cId="3723697228" sldId="314"/>
        </pc:sldMkLst>
        <pc:spChg chg="mod">
          <ac:chgData name="Victor Heng" userId="fc4ad821-ae55-430e-b30a-62deb0249487" providerId="ADAL" clId="{A4EA7958-2897-4A52-BB21-3E350144B5A3}" dt="2025-08-29T20:35:55.891" v="13609" actId="14100"/>
          <ac:spMkLst>
            <pc:docMk/>
            <pc:sldMk cId="3723697228" sldId="314"/>
            <ac:spMk id="5" creationId="{EE9C72B1-762B-6AC0-ADA7-B430EC7A43CE}"/>
          </ac:spMkLst>
        </pc:spChg>
        <pc:picChg chg="mod">
          <ac:chgData name="Victor Heng" userId="fc4ad821-ae55-430e-b30a-62deb0249487" providerId="ADAL" clId="{A4EA7958-2897-4A52-BB21-3E350144B5A3}" dt="2025-09-17T10:48:30.347" v="16658" actId="962"/>
          <ac:picMkLst>
            <pc:docMk/>
            <pc:sldMk cId="3723697228" sldId="314"/>
            <ac:picMk id="9" creationId="{E249F089-8BF3-44B4-FD1D-FCB1E0A0334F}"/>
          </ac:picMkLst>
        </pc:picChg>
        <pc:picChg chg="mod">
          <ac:chgData name="Victor Heng" userId="fc4ad821-ae55-430e-b30a-62deb0249487" providerId="ADAL" clId="{A4EA7958-2897-4A52-BB21-3E350144B5A3}" dt="2025-09-17T10:48:39.869" v="16680" actId="962"/>
          <ac:picMkLst>
            <pc:docMk/>
            <pc:sldMk cId="3723697228" sldId="314"/>
            <ac:picMk id="12" creationId="{2EBC8295-DEED-4456-0C8C-83EE12391434}"/>
          </ac:picMkLst>
        </pc:picChg>
        <pc:picChg chg="mod">
          <ac:chgData name="Victor Heng" userId="fc4ad821-ae55-430e-b30a-62deb0249487" providerId="ADAL" clId="{A4EA7958-2897-4A52-BB21-3E350144B5A3}" dt="2025-09-17T10:48:58.835" v="16776" actId="962"/>
          <ac:picMkLst>
            <pc:docMk/>
            <pc:sldMk cId="3723697228" sldId="314"/>
            <ac:picMk id="13" creationId="{B2D06D7D-3DE6-B1CA-C325-93E835850463}"/>
          </ac:picMkLst>
        </pc:picChg>
      </pc:sldChg>
      <pc:sldChg chg="addSp delSp modSp add mod modTransition delAnim modNotesTx">
        <pc:chgData name="Victor Heng" userId="fc4ad821-ae55-430e-b30a-62deb0249487" providerId="ADAL" clId="{A4EA7958-2897-4A52-BB21-3E350144B5A3}" dt="2025-09-17T10:48:15.394" v="16618" actId="962"/>
        <pc:sldMkLst>
          <pc:docMk/>
          <pc:sldMk cId="1395552966" sldId="315"/>
        </pc:sldMkLst>
        <pc:spChg chg="add mod">
          <ac:chgData name="Victor Heng" userId="fc4ad821-ae55-430e-b30a-62deb0249487" providerId="ADAL" clId="{A4EA7958-2897-4A52-BB21-3E350144B5A3}" dt="2025-08-29T20:38:33.493" v="13635" actId="113"/>
          <ac:spMkLst>
            <pc:docMk/>
            <pc:sldMk cId="1395552966" sldId="315"/>
            <ac:spMk id="2" creationId="{0214FC67-7A3C-9F80-D93D-801AAE8D1574}"/>
          </ac:spMkLst>
        </pc:spChg>
        <pc:spChg chg="add mod">
          <ac:chgData name="Victor Heng" userId="fc4ad821-ae55-430e-b30a-62deb0249487" providerId="ADAL" clId="{A4EA7958-2897-4A52-BB21-3E350144B5A3}" dt="2025-08-29T20:38:33.493" v="13635" actId="113"/>
          <ac:spMkLst>
            <pc:docMk/>
            <pc:sldMk cId="1395552966" sldId="315"/>
            <ac:spMk id="3" creationId="{EC522845-9953-8DE2-19C7-ECD1E9D49B69}"/>
          </ac:spMkLst>
        </pc:spChg>
        <pc:spChg chg="mod">
          <ac:chgData name="Victor Heng" userId="fc4ad821-ae55-430e-b30a-62deb0249487" providerId="ADAL" clId="{A4EA7958-2897-4A52-BB21-3E350144B5A3}" dt="2025-08-29T20:39:28.609" v="13636" actId="207"/>
          <ac:spMkLst>
            <pc:docMk/>
            <pc:sldMk cId="1395552966" sldId="315"/>
            <ac:spMk id="5" creationId="{08B37B04-A030-9AA0-F6DF-E1C415D5547E}"/>
          </ac:spMkLst>
        </pc:spChg>
        <pc:picChg chg="mod">
          <ac:chgData name="Victor Heng" userId="fc4ad821-ae55-430e-b30a-62deb0249487" providerId="ADAL" clId="{A4EA7958-2897-4A52-BB21-3E350144B5A3}" dt="2025-09-17T10:47:53.468" v="16556" actId="962"/>
          <ac:picMkLst>
            <pc:docMk/>
            <pc:sldMk cId="1395552966" sldId="315"/>
            <ac:picMk id="7" creationId="{0764FE70-BE60-72F9-8D2E-DD2A62FF9C16}"/>
          </ac:picMkLst>
        </pc:picChg>
        <pc:picChg chg="mod">
          <ac:chgData name="Victor Heng" userId="fc4ad821-ae55-430e-b30a-62deb0249487" providerId="ADAL" clId="{A4EA7958-2897-4A52-BB21-3E350144B5A3}" dt="2025-09-17T10:47:59.401" v="16560" actId="962"/>
          <ac:picMkLst>
            <pc:docMk/>
            <pc:sldMk cId="1395552966" sldId="315"/>
            <ac:picMk id="12" creationId="{6DCE3C39-9B0E-9A31-72CF-C6F5D1B8DCBF}"/>
          </ac:picMkLst>
        </pc:picChg>
        <pc:picChg chg="mod">
          <ac:chgData name="Victor Heng" userId="fc4ad821-ae55-430e-b30a-62deb0249487" providerId="ADAL" clId="{A4EA7958-2897-4A52-BB21-3E350144B5A3}" dt="2025-09-17T10:48:05.925" v="16564" actId="962"/>
          <ac:picMkLst>
            <pc:docMk/>
            <pc:sldMk cId="1395552966" sldId="315"/>
            <ac:picMk id="17" creationId="{7E284EFE-4B43-8E90-D684-F3EEEE8EB755}"/>
          </ac:picMkLst>
        </pc:picChg>
        <pc:cxnChg chg="add mod">
          <ac:chgData name="Victor Heng" userId="fc4ad821-ae55-430e-b30a-62deb0249487" providerId="ADAL" clId="{A4EA7958-2897-4A52-BB21-3E350144B5A3}" dt="2025-09-17T10:48:15.394" v="16618" actId="962"/>
          <ac:cxnSpMkLst>
            <pc:docMk/>
            <pc:sldMk cId="1395552966" sldId="315"/>
            <ac:cxnSpMk id="6" creationId="{70D78C2A-026A-185F-F546-9F7A54221DA2}"/>
          </ac:cxnSpMkLst>
        </pc:cxnChg>
      </pc:sldChg>
      <pc:sldChg chg="add del replId">
        <pc:chgData name="Victor Heng" userId="fc4ad821-ae55-430e-b30a-62deb0249487" providerId="ADAL" clId="{A4EA7958-2897-4A52-BB21-3E350144B5A3}" dt="2025-08-29T18:09:24.272" v="12286" actId="2890"/>
        <pc:sldMkLst>
          <pc:docMk/>
          <pc:sldMk cId="2996937847" sldId="315"/>
        </pc:sldMkLst>
      </pc:sldChg>
      <pc:sldChg chg="add del replId">
        <pc:chgData name="Victor Heng" userId="fc4ad821-ae55-430e-b30a-62deb0249487" providerId="ADAL" clId="{A4EA7958-2897-4A52-BB21-3E350144B5A3}" dt="2025-08-29T18:09:24.272" v="12286" actId="2890"/>
        <pc:sldMkLst>
          <pc:docMk/>
          <pc:sldMk cId="2706742433" sldId="316"/>
        </pc:sldMkLst>
      </pc:sldChg>
      <pc:sldChg chg="add del replId">
        <pc:chgData name="Victor Heng" userId="fc4ad821-ae55-430e-b30a-62deb0249487" providerId="ADAL" clId="{A4EA7958-2897-4A52-BB21-3E350144B5A3}" dt="2025-08-29T18:09:24.272" v="12286" actId="2890"/>
        <pc:sldMkLst>
          <pc:docMk/>
          <pc:sldMk cId="2667662924" sldId="317"/>
        </pc:sldMkLst>
      </pc:sldChg>
      <pc:sldChg chg="add del replId">
        <pc:chgData name="Victor Heng" userId="fc4ad821-ae55-430e-b30a-62deb0249487" providerId="ADAL" clId="{A4EA7958-2897-4A52-BB21-3E350144B5A3}" dt="2025-08-29T18:09:24.272" v="12286" actId="2890"/>
        <pc:sldMkLst>
          <pc:docMk/>
          <pc:sldMk cId="1782519393" sldId="318"/>
        </pc:sldMkLst>
      </pc:sldChg>
      <pc:sldMasterChg chg="addSldLayout modSldLayout">
        <pc:chgData name="Victor Heng" userId="fc4ad821-ae55-430e-b30a-62deb0249487" providerId="ADAL" clId="{A4EA7958-2897-4A52-BB21-3E350144B5A3}" dt="2025-08-27T16:38:57.932" v="1803" actId="1076"/>
        <pc:sldMasterMkLst>
          <pc:docMk/>
          <pc:sldMasterMk cId="1537226803" sldId="2147483648"/>
        </pc:sldMasterMkLst>
        <pc:sldLayoutChg chg="addSp delSp modSp add mod modTransition">
          <pc:chgData name="Victor Heng" userId="fc4ad821-ae55-430e-b30a-62deb0249487" providerId="ADAL" clId="{A4EA7958-2897-4A52-BB21-3E350144B5A3}" dt="2025-08-27T16:38:57.932" v="1803" actId="1076"/>
          <pc:sldLayoutMkLst>
            <pc:docMk/>
            <pc:sldMasterMk cId="1537226803" sldId="2147483648"/>
            <pc:sldLayoutMk cId="3749960490" sldId="2147483664"/>
          </pc:sldLayoutMkLst>
          <pc:spChg chg="mod">
            <ac:chgData name="Victor Heng" userId="fc4ad821-ae55-430e-b30a-62deb0249487" providerId="ADAL" clId="{A4EA7958-2897-4A52-BB21-3E350144B5A3}" dt="2025-08-27T16:14:49.393" v="667" actId="14100"/>
            <ac:spMkLst>
              <pc:docMk/>
              <pc:sldMasterMk cId="1537226803" sldId="2147483648"/>
              <pc:sldLayoutMk cId="3749960490" sldId="2147483664"/>
              <ac:spMk id="8" creationId="{C6360E23-61F1-F98C-BD87-E47C51A568A2}"/>
            </ac:spMkLst>
          </pc:spChg>
          <pc:picChg chg="add mod">
            <ac:chgData name="Victor Heng" userId="fc4ad821-ae55-430e-b30a-62deb0249487" providerId="ADAL" clId="{A4EA7958-2897-4A52-BB21-3E350144B5A3}" dt="2025-08-27T16:38:57.932" v="1803" actId="1076"/>
            <ac:picMkLst>
              <pc:docMk/>
              <pc:sldMasterMk cId="1537226803" sldId="2147483648"/>
              <pc:sldLayoutMk cId="3749960490" sldId="2147483664"/>
              <ac:picMk id="6" creationId="{C93C0CCD-DF48-B19A-0972-EF7DD962C13D}"/>
            </ac:picMkLst>
          </pc:picChg>
          <pc:picChg chg="add mod">
            <ac:chgData name="Victor Heng" userId="fc4ad821-ae55-430e-b30a-62deb0249487" providerId="ADAL" clId="{A4EA7958-2897-4A52-BB21-3E350144B5A3}" dt="2025-08-27T16:38:48.671" v="1799" actId="1076"/>
            <ac:picMkLst>
              <pc:docMk/>
              <pc:sldMasterMk cId="1537226803" sldId="2147483648"/>
              <pc:sldLayoutMk cId="3749960490" sldId="2147483664"/>
              <ac:picMk id="10" creationId="{79A03CC0-5FB1-DCB2-7B8B-B35E58ECEB43}"/>
            </ac:picMkLst>
          </pc:picChg>
          <pc:picChg chg="add mod">
            <ac:chgData name="Victor Heng" userId="fc4ad821-ae55-430e-b30a-62deb0249487" providerId="ADAL" clId="{A4EA7958-2897-4A52-BB21-3E350144B5A3}" dt="2025-08-27T16:38:54.197" v="1801" actId="14100"/>
            <ac:picMkLst>
              <pc:docMk/>
              <pc:sldMasterMk cId="1537226803" sldId="2147483648"/>
              <pc:sldLayoutMk cId="3749960490" sldId="2147483664"/>
              <ac:picMk id="11" creationId="{C9715387-9418-2B6A-28CA-DD4DFA8837BB}"/>
            </ac:picMkLst>
          </pc:picChg>
        </pc:sldLayoutChg>
      </pc:sldMasterChg>
    </pc:docChg>
  </pc:docChgLst>
  <pc:docChgLst>
    <pc:chgData name="Laura Jacklin" userId="S::l.jacklin@nhm.ac.uk::cb1cfb33-860f-4ea6-bb17-3eebe125278e" providerId="AD" clId="Web-{209304B6-B146-3E5D-661C-3F69F74C05AE}"/>
    <pc:docChg chg="modSld">
      <pc:chgData name="Laura Jacklin" userId="S::l.jacklin@nhm.ac.uk::cb1cfb33-860f-4ea6-bb17-3eebe125278e" providerId="AD" clId="Web-{209304B6-B146-3E5D-661C-3F69F74C05AE}" dt="2025-09-09T08:49:09.943" v="21" actId="20577"/>
      <pc:docMkLst>
        <pc:docMk/>
      </pc:docMkLst>
      <pc:sldChg chg="modSp">
        <pc:chgData name="Laura Jacklin" userId="S::l.jacklin@nhm.ac.uk::cb1cfb33-860f-4ea6-bb17-3eebe125278e" providerId="AD" clId="Web-{209304B6-B146-3E5D-661C-3F69F74C05AE}" dt="2025-09-09T08:47:39.364" v="2" actId="20577"/>
        <pc:sldMkLst>
          <pc:docMk/>
          <pc:sldMk cId="1294564608" sldId="256"/>
        </pc:sldMkLst>
        <pc:spChg chg="mod">
          <ac:chgData name="Laura Jacklin" userId="S::l.jacklin@nhm.ac.uk::cb1cfb33-860f-4ea6-bb17-3eebe125278e" providerId="AD" clId="Web-{209304B6-B146-3E5D-661C-3F69F74C05AE}" dt="2025-09-09T08:47:39.364" v="2" actId="20577"/>
          <ac:spMkLst>
            <pc:docMk/>
            <pc:sldMk cId="1294564608" sldId="256"/>
            <ac:spMk id="2" creationId="{42BB66F2-5C6F-1EAF-0CDC-21E37127FAC1}"/>
          </ac:spMkLst>
        </pc:spChg>
      </pc:sldChg>
      <pc:sldChg chg="modSp">
        <pc:chgData name="Laura Jacklin" userId="S::l.jacklin@nhm.ac.uk::cb1cfb33-860f-4ea6-bb17-3eebe125278e" providerId="AD" clId="Web-{209304B6-B146-3E5D-661C-3F69F74C05AE}" dt="2025-09-09T08:48:36.630" v="5" actId="20577"/>
        <pc:sldMkLst>
          <pc:docMk/>
          <pc:sldMk cId="1552416847" sldId="280"/>
        </pc:sldMkLst>
        <pc:spChg chg="mod">
          <ac:chgData name="Laura Jacklin" userId="S::l.jacklin@nhm.ac.uk::cb1cfb33-860f-4ea6-bb17-3eebe125278e" providerId="AD" clId="Web-{209304B6-B146-3E5D-661C-3F69F74C05AE}" dt="2025-09-09T08:48:32.350" v="3" actId="20577"/>
          <ac:spMkLst>
            <pc:docMk/>
            <pc:sldMk cId="1552416847" sldId="280"/>
            <ac:spMk id="4" creationId="{2E5E5005-3B08-5891-A5DD-DB1CA97C6928}"/>
          </ac:spMkLst>
        </pc:spChg>
        <pc:spChg chg="mod">
          <ac:chgData name="Laura Jacklin" userId="S::l.jacklin@nhm.ac.uk::cb1cfb33-860f-4ea6-bb17-3eebe125278e" providerId="AD" clId="Web-{209304B6-B146-3E5D-661C-3F69F74C05AE}" dt="2025-09-09T08:48:36.630" v="5" actId="20577"/>
          <ac:spMkLst>
            <pc:docMk/>
            <pc:sldMk cId="1552416847" sldId="280"/>
            <ac:spMk id="12" creationId="{432439C3-EBF4-2C24-29B2-2F61AB2C4797}"/>
          </ac:spMkLst>
        </pc:spChg>
      </pc:sldChg>
      <pc:sldChg chg="modSp">
        <pc:chgData name="Laura Jacklin" userId="S::l.jacklin@nhm.ac.uk::cb1cfb33-860f-4ea6-bb17-3eebe125278e" providerId="AD" clId="Web-{209304B6-B146-3E5D-661C-3F69F74C05AE}" dt="2025-09-09T08:48:43.162" v="7" actId="20577"/>
        <pc:sldMkLst>
          <pc:docMk/>
          <pc:sldMk cId="3613085619" sldId="286"/>
        </pc:sldMkLst>
        <pc:spChg chg="mod">
          <ac:chgData name="Laura Jacklin" userId="S::l.jacklin@nhm.ac.uk::cb1cfb33-860f-4ea6-bb17-3eebe125278e" providerId="AD" clId="Web-{209304B6-B146-3E5D-661C-3F69F74C05AE}" dt="2025-09-09T08:48:39.880" v="6" actId="20577"/>
          <ac:spMkLst>
            <pc:docMk/>
            <pc:sldMk cId="3613085619" sldId="286"/>
            <ac:spMk id="3" creationId="{17A602E2-D90E-F6CB-04A6-931E5127F8DE}"/>
          </ac:spMkLst>
        </pc:spChg>
        <pc:spChg chg="mod">
          <ac:chgData name="Laura Jacklin" userId="S::l.jacklin@nhm.ac.uk::cb1cfb33-860f-4ea6-bb17-3eebe125278e" providerId="AD" clId="Web-{209304B6-B146-3E5D-661C-3F69F74C05AE}" dt="2025-09-09T08:48:43.162" v="7" actId="20577"/>
          <ac:spMkLst>
            <pc:docMk/>
            <pc:sldMk cId="3613085619" sldId="286"/>
            <ac:spMk id="12" creationId="{0221FFB5-4129-6653-EB1D-7EA15B6B3C03}"/>
          </ac:spMkLst>
        </pc:spChg>
      </pc:sldChg>
      <pc:sldChg chg="modSp">
        <pc:chgData name="Laura Jacklin" userId="S::l.jacklin@nhm.ac.uk::cb1cfb33-860f-4ea6-bb17-3eebe125278e" providerId="AD" clId="Web-{209304B6-B146-3E5D-661C-3F69F74C05AE}" dt="2025-09-09T08:48:51.615" v="11" actId="20577"/>
        <pc:sldMkLst>
          <pc:docMk/>
          <pc:sldMk cId="2938772527" sldId="287"/>
        </pc:sldMkLst>
        <pc:spChg chg="mod">
          <ac:chgData name="Laura Jacklin" userId="S::l.jacklin@nhm.ac.uk::cb1cfb33-860f-4ea6-bb17-3eebe125278e" providerId="AD" clId="Web-{209304B6-B146-3E5D-661C-3F69F74C05AE}" dt="2025-09-09T08:48:47.943" v="9" actId="20577"/>
          <ac:spMkLst>
            <pc:docMk/>
            <pc:sldMk cId="2938772527" sldId="287"/>
            <ac:spMk id="3" creationId="{EA70CF78-6AB8-1F9C-BA1C-C5AA12822782}"/>
          </ac:spMkLst>
        </pc:spChg>
        <pc:spChg chg="mod">
          <ac:chgData name="Laura Jacklin" userId="S::l.jacklin@nhm.ac.uk::cb1cfb33-860f-4ea6-bb17-3eebe125278e" providerId="AD" clId="Web-{209304B6-B146-3E5D-661C-3F69F74C05AE}" dt="2025-09-09T08:48:49.771" v="10" actId="20577"/>
          <ac:spMkLst>
            <pc:docMk/>
            <pc:sldMk cId="2938772527" sldId="287"/>
            <ac:spMk id="4" creationId="{EC351C2A-D3A8-3454-F666-8CDFFB96FA40}"/>
          </ac:spMkLst>
        </pc:spChg>
        <pc:spChg chg="mod">
          <ac:chgData name="Laura Jacklin" userId="S::l.jacklin@nhm.ac.uk::cb1cfb33-860f-4ea6-bb17-3eebe125278e" providerId="AD" clId="Web-{209304B6-B146-3E5D-661C-3F69F74C05AE}" dt="2025-09-09T08:48:51.615" v="11" actId="20577"/>
          <ac:spMkLst>
            <pc:docMk/>
            <pc:sldMk cId="2938772527" sldId="287"/>
            <ac:spMk id="12" creationId="{2B86C875-A3CB-A89D-57BC-555973F13E72}"/>
          </ac:spMkLst>
        </pc:spChg>
      </pc:sldChg>
      <pc:sldChg chg="modSp">
        <pc:chgData name="Laura Jacklin" userId="S::l.jacklin@nhm.ac.uk::cb1cfb33-860f-4ea6-bb17-3eebe125278e" providerId="AD" clId="Web-{209304B6-B146-3E5D-661C-3F69F74C05AE}" dt="2025-09-09T08:49:09.943" v="21" actId="20577"/>
        <pc:sldMkLst>
          <pc:docMk/>
          <pc:sldMk cId="3250772871" sldId="288"/>
        </pc:sldMkLst>
        <pc:spChg chg="mod">
          <ac:chgData name="Laura Jacklin" userId="S::l.jacklin@nhm.ac.uk::cb1cfb33-860f-4ea6-bb17-3eebe125278e" providerId="AD" clId="Web-{209304B6-B146-3E5D-661C-3F69F74C05AE}" dt="2025-09-09T08:49:09.943" v="21" actId="20577"/>
          <ac:spMkLst>
            <pc:docMk/>
            <pc:sldMk cId="3250772871" sldId="288"/>
            <ac:spMk id="3" creationId="{0C8F4870-8024-0CC4-A3F0-F250AD59704A}"/>
          </ac:spMkLst>
        </pc:spChg>
      </pc:sldChg>
      <pc:sldChg chg="modSp">
        <pc:chgData name="Laura Jacklin" userId="S::l.jacklin@nhm.ac.uk::cb1cfb33-860f-4ea6-bb17-3eebe125278e" providerId="AD" clId="Web-{209304B6-B146-3E5D-661C-3F69F74C05AE}" dt="2025-09-09T08:48:58.287" v="17" actId="20577"/>
        <pc:sldMkLst>
          <pc:docMk/>
          <pc:sldMk cId="1771032371" sldId="289"/>
        </pc:sldMkLst>
        <pc:spChg chg="mod">
          <ac:chgData name="Laura Jacklin" userId="S::l.jacklin@nhm.ac.uk::cb1cfb33-860f-4ea6-bb17-3eebe125278e" providerId="AD" clId="Web-{209304B6-B146-3E5D-661C-3F69F74C05AE}" dt="2025-09-09T08:48:54.240" v="12" actId="20577"/>
          <ac:spMkLst>
            <pc:docMk/>
            <pc:sldMk cId="1771032371" sldId="289"/>
            <ac:spMk id="3" creationId="{2D350CC9-D162-2756-8D66-F589E1EC7FAA}"/>
          </ac:spMkLst>
        </pc:spChg>
        <pc:spChg chg="mod">
          <ac:chgData name="Laura Jacklin" userId="S::l.jacklin@nhm.ac.uk::cb1cfb33-860f-4ea6-bb17-3eebe125278e" providerId="AD" clId="Web-{209304B6-B146-3E5D-661C-3F69F74C05AE}" dt="2025-09-09T08:48:58.287" v="17" actId="20577"/>
          <ac:spMkLst>
            <pc:docMk/>
            <pc:sldMk cId="1771032371" sldId="289"/>
            <ac:spMk id="12" creationId="{2905DDEC-A2D7-211A-44BA-EC96F90C883B}"/>
          </ac:spMkLst>
        </pc:spChg>
      </pc:sldChg>
      <pc:sldChg chg="modSp">
        <pc:chgData name="Laura Jacklin" userId="S::l.jacklin@nhm.ac.uk::cb1cfb33-860f-4ea6-bb17-3eebe125278e" providerId="AD" clId="Web-{209304B6-B146-3E5D-661C-3F69F74C05AE}" dt="2025-09-09T08:49:05.506" v="20" actId="20577"/>
        <pc:sldMkLst>
          <pc:docMk/>
          <pc:sldMk cId="3193822479" sldId="290"/>
        </pc:sldMkLst>
        <pc:spChg chg="mod">
          <ac:chgData name="Laura Jacklin" userId="S::l.jacklin@nhm.ac.uk::cb1cfb33-860f-4ea6-bb17-3eebe125278e" providerId="AD" clId="Web-{209304B6-B146-3E5D-661C-3F69F74C05AE}" dt="2025-09-09T08:49:02.271" v="19" actId="20577"/>
          <ac:spMkLst>
            <pc:docMk/>
            <pc:sldMk cId="3193822479" sldId="290"/>
            <ac:spMk id="4" creationId="{50D9B44A-B632-C2ED-987B-21FBD89658F1}"/>
          </ac:spMkLst>
        </pc:spChg>
        <pc:spChg chg="mod">
          <ac:chgData name="Laura Jacklin" userId="S::l.jacklin@nhm.ac.uk::cb1cfb33-860f-4ea6-bb17-3eebe125278e" providerId="AD" clId="Web-{209304B6-B146-3E5D-661C-3F69F74C05AE}" dt="2025-09-09T08:49:05.506" v="20" actId="20577"/>
          <ac:spMkLst>
            <pc:docMk/>
            <pc:sldMk cId="3193822479" sldId="290"/>
            <ac:spMk id="12" creationId="{9D05B9C0-012D-3DE9-E467-4122A30DB65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1465FA-0195-03E6-7BEB-5D5B96CC88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B26488E-90ED-E6F0-F460-51982C37D3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4CF1DF-34DD-441E-97EE-E6DCC188167F}" type="datetimeFigureOut">
              <a:rPr lang="en-GB" smtClean="0"/>
              <a:t>17/09/2025</a:t>
            </a:fld>
            <a:endParaRPr lang="en-GB"/>
          </a:p>
        </p:txBody>
      </p:sp>
      <p:sp>
        <p:nvSpPr>
          <p:cNvPr id="4" name="Footer Placeholder 3">
            <a:extLst>
              <a:ext uri="{FF2B5EF4-FFF2-40B4-BE49-F238E27FC236}">
                <a16:creationId xmlns:a16="http://schemas.microsoft.com/office/drawing/2014/main" id="{ECA970D9-D775-2677-E05B-35231E773A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FE5B271-53A3-2031-3BBB-B966B7A2BC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60749B-547C-4049-AB0C-92E81A1FD6FB}" type="slidenum">
              <a:rPr lang="en-GB" smtClean="0"/>
              <a:t>‹#›</a:t>
            </a:fld>
            <a:endParaRPr lang="en-GB"/>
          </a:p>
        </p:txBody>
      </p:sp>
    </p:spTree>
    <p:extLst>
      <p:ext uri="{BB962C8B-B14F-4D97-AF65-F5344CB8AC3E}">
        <p14:creationId xmlns:p14="http://schemas.microsoft.com/office/powerpoint/2010/main" val="366908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52B60-2843-40F8-987B-E226DEA67B8D}"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87AEE-F510-48D6-A235-BF9DDC6FBDD2}" type="slidenum">
              <a:rPr lang="en-GB" smtClean="0"/>
              <a:t>‹#›</a:t>
            </a:fld>
            <a:endParaRPr lang="en-GB"/>
          </a:p>
        </p:txBody>
      </p:sp>
    </p:spTree>
    <p:extLst>
      <p:ext uri="{BB962C8B-B14F-4D97-AF65-F5344CB8AC3E}">
        <p14:creationId xmlns:p14="http://schemas.microsoft.com/office/powerpoint/2010/main" val="406256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possible responses</a:t>
            </a:r>
          </a:p>
          <a:p>
            <a:r>
              <a:rPr lang="en-GB" b="1" dirty="0"/>
              <a:t>Soil composition </a:t>
            </a:r>
            <a:r>
              <a:rPr lang="en-GB" dirty="0"/>
              <a:t>– Clay soils and organic matter can both retain more moisture than sandy soils, in some cases enough to allow wetland habitats to form.</a:t>
            </a:r>
          </a:p>
          <a:p>
            <a:r>
              <a:rPr lang="en-GB" b="1" dirty="0"/>
              <a:t>Elevation</a:t>
            </a:r>
            <a:r>
              <a:rPr lang="en-GB" dirty="0"/>
              <a:t> – Wetlands tend to form in low-lying areas where water collects. Trees are not able to grow at high elevations because of increased wind, and low moisture and temperatures. </a:t>
            </a:r>
          </a:p>
        </p:txBody>
      </p:sp>
      <p:sp>
        <p:nvSpPr>
          <p:cNvPr id="4" name="Slide Number Placeholder 3"/>
          <p:cNvSpPr>
            <a:spLocks noGrp="1"/>
          </p:cNvSpPr>
          <p:nvPr>
            <p:ph type="sldNum" sz="quarter" idx="5"/>
          </p:nvPr>
        </p:nvSpPr>
        <p:spPr/>
        <p:txBody>
          <a:bodyPr/>
          <a:lstStyle/>
          <a:p>
            <a:fld id="{C2F87AEE-F510-48D6-A235-BF9DDC6FBDD2}" type="slidenum">
              <a:rPr lang="en-GB" smtClean="0"/>
              <a:t>6</a:t>
            </a:fld>
            <a:endParaRPr lang="en-GB"/>
          </a:p>
        </p:txBody>
      </p:sp>
    </p:spTree>
    <p:extLst>
      <p:ext uri="{BB962C8B-B14F-4D97-AF65-F5344CB8AC3E}">
        <p14:creationId xmlns:p14="http://schemas.microsoft.com/office/powerpoint/2010/main" val="218136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12575-7F78-FA8A-7F8D-D0EA374DF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FF6DF-DD4B-CC83-F13D-29282CEC0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0FA61-7660-7D9B-6ADC-39AF4AFE64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422B5E-A21B-F7B6-B982-2A2A158A9055}"/>
              </a:ext>
            </a:extLst>
          </p:cNvPr>
          <p:cNvSpPr>
            <a:spLocks noGrp="1"/>
          </p:cNvSpPr>
          <p:nvPr>
            <p:ph type="sldNum" sz="quarter" idx="5"/>
          </p:nvPr>
        </p:nvSpPr>
        <p:spPr/>
        <p:txBody>
          <a:bodyPr/>
          <a:lstStyle/>
          <a:p>
            <a:fld id="{C2F87AEE-F510-48D6-A235-BF9DDC6FBDD2}" type="slidenum">
              <a:rPr lang="en-GB" smtClean="0"/>
              <a:t>25</a:t>
            </a:fld>
            <a:endParaRPr lang="en-GB"/>
          </a:p>
        </p:txBody>
      </p:sp>
    </p:spTree>
    <p:extLst>
      <p:ext uri="{BB962C8B-B14F-4D97-AF65-F5344CB8AC3E}">
        <p14:creationId xmlns:p14="http://schemas.microsoft.com/office/powerpoint/2010/main" val="2861393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9E5C-9C51-CB8D-DAF6-6D9CD7896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6185E-89BC-085D-38FC-795893B57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0DE5E-2CE7-A5E2-8721-50A167287CD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869A29-6BBC-F7AC-25DA-934EF8F13201}"/>
              </a:ext>
            </a:extLst>
          </p:cNvPr>
          <p:cNvSpPr>
            <a:spLocks noGrp="1"/>
          </p:cNvSpPr>
          <p:nvPr>
            <p:ph type="sldNum" sz="quarter" idx="5"/>
          </p:nvPr>
        </p:nvSpPr>
        <p:spPr/>
        <p:txBody>
          <a:bodyPr/>
          <a:lstStyle/>
          <a:p>
            <a:fld id="{C2F87AEE-F510-48D6-A235-BF9DDC6FBDD2}" type="slidenum">
              <a:rPr lang="en-GB" smtClean="0"/>
              <a:t>27</a:t>
            </a:fld>
            <a:endParaRPr lang="en-GB"/>
          </a:p>
        </p:txBody>
      </p:sp>
    </p:spTree>
    <p:extLst>
      <p:ext uri="{BB962C8B-B14F-4D97-AF65-F5344CB8AC3E}">
        <p14:creationId xmlns:p14="http://schemas.microsoft.com/office/powerpoint/2010/main" val="240772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8BCE1-E6FB-70AE-2DD1-C8D817EFC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13709-E435-017C-158A-8A4357C7B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28BA5-6FA0-8A88-7BC6-8B89F6B7CC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C0E5D3-D738-27A2-668C-147A980124F0}"/>
              </a:ext>
            </a:extLst>
          </p:cNvPr>
          <p:cNvSpPr>
            <a:spLocks noGrp="1"/>
          </p:cNvSpPr>
          <p:nvPr>
            <p:ph type="sldNum" sz="quarter" idx="5"/>
          </p:nvPr>
        </p:nvSpPr>
        <p:spPr/>
        <p:txBody>
          <a:bodyPr/>
          <a:lstStyle/>
          <a:p>
            <a:fld id="{C2F87AEE-F510-48D6-A235-BF9DDC6FBDD2}" type="slidenum">
              <a:rPr lang="en-GB" smtClean="0"/>
              <a:t>29</a:t>
            </a:fld>
            <a:endParaRPr lang="en-GB"/>
          </a:p>
        </p:txBody>
      </p:sp>
    </p:spTree>
    <p:extLst>
      <p:ext uri="{BB962C8B-B14F-4D97-AF65-F5344CB8AC3E}">
        <p14:creationId xmlns:p14="http://schemas.microsoft.com/office/powerpoint/2010/main" val="17868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E8DDB-98F7-CB75-CE29-9A92134C0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590D7-FC46-0198-5D81-61DDEB478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F5804-4B8A-8776-11DF-134878B4E3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2EE85E-E544-80DE-E047-F6B698DA59ED}"/>
              </a:ext>
            </a:extLst>
          </p:cNvPr>
          <p:cNvSpPr>
            <a:spLocks noGrp="1"/>
          </p:cNvSpPr>
          <p:nvPr>
            <p:ph type="sldNum" sz="quarter" idx="5"/>
          </p:nvPr>
        </p:nvSpPr>
        <p:spPr/>
        <p:txBody>
          <a:bodyPr/>
          <a:lstStyle/>
          <a:p>
            <a:fld id="{C2F87AEE-F510-48D6-A235-BF9DDC6FBDD2}" type="slidenum">
              <a:rPr lang="en-GB" smtClean="0"/>
              <a:t>31</a:t>
            </a:fld>
            <a:endParaRPr lang="en-GB"/>
          </a:p>
        </p:txBody>
      </p:sp>
    </p:spTree>
    <p:extLst>
      <p:ext uri="{BB962C8B-B14F-4D97-AF65-F5344CB8AC3E}">
        <p14:creationId xmlns:p14="http://schemas.microsoft.com/office/powerpoint/2010/main" val="194991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32</a:t>
            </a:fld>
            <a:endParaRPr lang="en-GB"/>
          </a:p>
        </p:txBody>
      </p:sp>
    </p:spTree>
    <p:extLst>
      <p:ext uri="{BB962C8B-B14F-4D97-AF65-F5344CB8AC3E}">
        <p14:creationId xmlns:p14="http://schemas.microsoft.com/office/powerpoint/2010/main" val="537953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F081B-26DC-6B54-4A86-4A441ED44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8701E-4039-DCB7-13B1-AC7327BA1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4C74D-A8D9-BC17-BC1E-A238B83C9B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930536-F024-1B55-CB64-4F41AB2A6E68}"/>
              </a:ext>
            </a:extLst>
          </p:cNvPr>
          <p:cNvSpPr>
            <a:spLocks noGrp="1"/>
          </p:cNvSpPr>
          <p:nvPr>
            <p:ph type="sldNum" sz="quarter" idx="5"/>
          </p:nvPr>
        </p:nvSpPr>
        <p:spPr/>
        <p:txBody>
          <a:bodyPr/>
          <a:lstStyle/>
          <a:p>
            <a:fld id="{C2F87AEE-F510-48D6-A235-BF9DDC6FBDD2}" type="slidenum">
              <a:rPr lang="en-GB" smtClean="0"/>
              <a:t>33</a:t>
            </a:fld>
            <a:endParaRPr lang="en-GB"/>
          </a:p>
        </p:txBody>
      </p:sp>
    </p:spTree>
    <p:extLst>
      <p:ext uri="{BB962C8B-B14F-4D97-AF65-F5344CB8AC3E}">
        <p14:creationId xmlns:p14="http://schemas.microsoft.com/office/powerpoint/2010/main" val="79497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community specialises in </a:t>
            </a:r>
            <a:r>
              <a:rPr lang="en-GB" b="1" u="sng" dirty="0"/>
              <a:t>evergreen woodland</a:t>
            </a:r>
            <a:r>
              <a:rPr lang="en-GB" dirty="0"/>
              <a:t>.</a:t>
            </a:r>
          </a:p>
          <a:p>
            <a:r>
              <a:rPr lang="en-GB" dirty="0"/>
              <a:t>Many insects which feed on pines and their relatives are specialists. Pine needles have very different structures from the leaves of deciduous trees and often have very different chemical defences.</a:t>
            </a:r>
          </a:p>
          <a:p>
            <a:endParaRPr lang="en-GB" dirty="0"/>
          </a:p>
          <a:p>
            <a:r>
              <a:rPr lang="en-GB" b="1" dirty="0"/>
              <a:t>Goldcrests</a:t>
            </a:r>
            <a:r>
              <a:rPr lang="en-GB" dirty="0"/>
              <a:t> specialise in feeding on spiders and small insects sheltering between pine needles. </a:t>
            </a:r>
          </a:p>
          <a:p>
            <a:r>
              <a:rPr lang="en-GB" b="1" dirty="0"/>
              <a:t>18-spotted ladybirds </a:t>
            </a:r>
            <a:r>
              <a:rPr lang="en-GB" dirty="0"/>
              <a:t>specialise in feeding on insects which feed on pine trees</a:t>
            </a:r>
          </a:p>
          <a:p>
            <a:r>
              <a:rPr lang="en-GB" b="1" dirty="0"/>
              <a:t>Bordered white moth</a:t>
            </a:r>
            <a:r>
              <a:rPr lang="en-GB" dirty="0"/>
              <a:t> caterpillars feed on pine needles.</a:t>
            </a:r>
          </a:p>
        </p:txBody>
      </p:sp>
      <p:sp>
        <p:nvSpPr>
          <p:cNvPr id="4" name="Slide Number Placeholder 3"/>
          <p:cNvSpPr>
            <a:spLocks noGrp="1"/>
          </p:cNvSpPr>
          <p:nvPr>
            <p:ph type="sldNum" sz="quarter" idx="5"/>
          </p:nvPr>
        </p:nvSpPr>
        <p:spPr/>
        <p:txBody>
          <a:bodyPr/>
          <a:lstStyle/>
          <a:p>
            <a:fld id="{C2F87AEE-F510-48D6-A235-BF9DDC6FBDD2}" type="slidenum">
              <a:rPr lang="en-GB" smtClean="0"/>
              <a:t>35</a:t>
            </a:fld>
            <a:endParaRPr lang="en-GB"/>
          </a:p>
        </p:txBody>
      </p:sp>
    </p:spTree>
    <p:extLst>
      <p:ext uri="{BB962C8B-B14F-4D97-AF65-F5344CB8AC3E}">
        <p14:creationId xmlns:p14="http://schemas.microsoft.com/office/powerpoint/2010/main" val="2849973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community specialises in </a:t>
            </a:r>
            <a:r>
              <a:rPr lang="en-GB" b="1" u="sng" dirty="0"/>
              <a:t>deciduous woodland</a:t>
            </a:r>
            <a:r>
              <a:rPr lang="en-GB" dirty="0"/>
              <a:t>.</a:t>
            </a:r>
          </a:p>
          <a:p>
            <a:r>
              <a:rPr lang="en-US" sz="1200" dirty="0">
                <a:latin typeface="Work Sans" pitchFamily="2" charset="0"/>
              </a:rPr>
              <a:t>Many of these specialists depend on the seasonal cycle of deciduous trees. These trees lose their leaves over winter, allowing sunlight to reach the forest floor as the weather warms in Spring. Many plants take advantage of this short window for growth. This early plant growth also supports many herbivorous insects.</a:t>
            </a:r>
            <a:endParaRPr lang="en-GB" dirty="0"/>
          </a:p>
          <a:p>
            <a:endParaRPr lang="en-GB" dirty="0"/>
          </a:p>
          <a:p>
            <a:r>
              <a:rPr lang="en-GB" b="1" dirty="0"/>
              <a:t>Hazel dormice</a:t>
            </a:r>
            <a:r>
              <a:rPr lang="en-GB" dirty="0"/>
              <a:t> eat nuts, seeds, fruit, and flowers, all of which tend to be more plentiful in deciduous woodland. They also rarely move about on the ground, so they require habitats where tree canopies or shrubs allow them to move about from branch to branch.</a:t>
            </a:r>
          </a:p>
          <a:p>
            <a:r>
              <a:rPr lang="en-GB" b="1" dirty="0"/>
              <a:t>Blackcaps</a:t>
            </a:r>
            <a:r>
              <a:rPr lang="en-GB" dirty="0"/>
              <a:t> have a varied diet across the year but need areas of dense undergrowth for nesting.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Work Sans" pitchFamily="2" charset="0"/>
              </a:rPr>
              <a:t>Blotch-winged </a:t>
            </a:r>
            <a:r>
              <a:rPr lang="en-US" sz="1200" b="1" dirty="0" err="1">
                <a:latin typeface="Work Sans" pitchFamily="2" charset="0"/>
              </a:rPr>
              <a:t>Whitebelt</a:t>
            </a:r>
            <a:r>
              <a:rPr lang="en-US" sz="1200" b="1" dirty="0">
                <a:latin typeface="Work Sans" pitchFamily="2" charset="0"/>
              </a:rPr>
              <a:t> </a:t>
            </a:r>
            <a:r>
              <a:rPr lang="en-US" sz="1200" dirty="0">
                <a:latin typeface="Work Sans" pitchFamily="2" charset="0"/>
              </a:rPr>
              <a:t>is a species of hoverfly found mainly early in the year. Their larvae eat aphids and other insects which feed on spring flowers. </a:t>
            </a:r>
          </a:p>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36</a:t>
            </a:fld>
            <a:endParaRPr lang="en-GB"/>
          </a:p>
        </p:txBody>
      </p:sp>
    </p:spTree>
    <p:extLst>
      <p:ext uri="{BB962C8B-B14F-4D97-AF65-F5344CB8AC3E}">
        <p14:creationId xmlns:p14="http://schemas.microsoft.com/office/powerpoint/2010/main" val="34200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community specialises in </a:t>
            </a:r>
            <a:r>
              <a:rPr lang="en-GB" b="1" u="sng" dirty="0"/>
              <a:t>acid grassland</a:t>
            </a:r>
            <a:r>
              <a:rPr lang="en-GB" dirty="0"/>
              <a:t>.</a:t>
            </a:r>
          </a:p>
          <a:p>
            <a:r>
              <a:rPr lang="en-GB" dirty="0"/>
              <a:t>These often have sandy soils where water leaches calcium ions deeper into the ground, leaving the surface soils more acidic. They also often form over less soluble rocks, which have less calcium to dissolve and become available to plants and other organisms.</a:t>
            </a:r>
          </a:p>
          <a:p>
            <a:endParaRPr lang="en-GB" dirty="0"/>
          </a:p>
          <a:p>
            <a:r>
              <a:rPr lang="en-GB" b="1" dirty="0"/>
              <a:t>Yellow meadow ants </a:t>
            </a:r>
            <a:r>
              <a:rPr lang="en-GB" b="0" dirty="0"/>
              <a:t>have long-lived colonies which build large anthills. However, in areas which are not well-drained or prone to flooding, colonies can quickly drown.</a:t>
            </a:r>
          </a:p>
          <a:p>
            <a:r>
              <a:rPr lang="en-GB" b="1" dirty="0"/>
              <a:t>Meadow pipets </a:t>
            </a:r>
            <a:r>
              <a:rPr lang="en-GB" b="0" dirty="0"/>
              <a:t>feed on a variety of invertebrates and build their nests on the ground, sheltered by vegetation. Mixed vegetation types and heights provided by anthills can help with nesting sites and food availability.</a:t>
            </a:r>
            <a:endParaRPr lang="en-GB" b="1" dirty="0"/>
          </a:p>
          <a:p>
            <a:r>
              <a:rPr lang="en-GB" b="1" dirty="0"/>
              <a:t>Essex skipper</a:t>
            </a:r>
            <a:r>
              <a:rPr lang="en-GB" b="0" dirty="0"/>
              <a:t> caterpillars feed on a variety of grasses which grow in dry grassland habitats.</a:t>
            </a:r>
          </a:p>
          <a:p>
            <a:endParaRPr lang="en-GB" dirty="0"/>
          </a:p>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37</a:t>
            </a:fld>
            <a:endParaRPr lang="en-GB"/>
          </a:p>
        </p:txBody>
      </p:sp>
    </p:spTree>
    <p:extLst>
      <p:ext uri="{BB962C8B-B14F-4D97-AF65-F5344CB8AC3E}">
        <p14:creationId xmlns:p14="http://schemas.microsoft.com/office/powerpoint/2010/main" val="297473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community specialises in </a:t>
            </a:r>
            <a:r>
              <a:rPr lang="en-GB" b="1" u="sng" dirty="0"/>
              <a:t>calcareous grassland</a:t>
            </a:r>
            <a:r>
              <a:rPr lang="en-GB" dirty="0"/>
              <a:t>.</a:t>
            </a:r>
          </a:p>
          <a:p>
            <a:r>
              <a:rPr lang="en-GB" dirty="0"/>
              <a:t>These grasslands form on top of chalk. Soils tend to be thin and quick-draining, but calcium and other ions are quickly replaced by the chalk in the soil. Soil chemistry and structure support a variety of specialist plants.</a:t>
            </a:r>
          </a:p>
          <a:p>
            <a:endParaRPr lang="en-GB" dirty="0"/>
          </a:p>
          <a:p>
            <a:r>
              <a:rPr lang="en-GB" b="1" dirty="0"/>
              <a:t>Striped snail</a:t>
            </a:r>
            <a:r>
              <a:rPr lang="en-GB" b="0" dirty="0"/>
              <a:t> is found in </a:t>
            </a:r>
            <a:r>
              <a:rPr lang="en-GB" b="0" u="none" dirty="0"/>
              <a:t>calcareous and coastal grasslands. Many snails benefit from the greater availability of calcium in these habitats because it is crucial for shell growth.</a:t>
            </a:r>
            <a:endParaRPr lang="en-GB" b="0" dirty="0"/>
          </a:p>
          <a:p>
            <a:r>
              <a:rPr lang="en-GB" b="1" dirty="0"/>
              <a:t>Sheep</a:t>
            </a:r>
            <a:r>
              <a:rPr lang="en-GB" b="0" i="1" u="none" dirty="0"/>
              <a:t> </a:t>
            </a:r>
            <a:r>
              <a:rPr lang="en-GB" b="0" i="0" u="none" dirty="0"/>
              <a:t>grazing is one of the processes that maintains these habitats, keeping the level of vegetation low. It is also thought that the removal of trees to create pasture for sheep and other livestock to graze hundreds of years ago played a role in creating these habitats in the UK.</a:t>
            </a:r>
            <a:endParaRPr lang="en-GB" b="1" dirty="0"/>
          </a:p>
          <a:p>
            <a:r>
              <a:rPr lang="en-GB" b="1" dirty="0"/>
              <a:t>Adonis blue butterfly </a:t>
            </a:r>
            <a:r>
              <a:rPr lang="en-GB" b="0" dirty="0"/>
              <a:t>is one of many butterfly species that depend on a single plant species for food. In this case, they are dependent on the horseshoe vetch, which grows in alkaline </a:t>
            </a:r>
            <a:r>
              <a:rPr lang="en-GB" b="0" u="none" dirty="0"/>
              <a:t>soils and is a pioneer species </a:t>
            </a:r>
            <a:r>
              <a:rPr lang="en-GB" b="0" u="none"/>
              <a:t>in areas of exposed chalk.</a:t>
            </a:r>
            <a:endParaRPr lang="en-GB" b="0" u="none" dirty="0"/>
          </a:p>
          <a:p>
            <a:endParaRPr lang="en-GB" b="0" u="none" dirty="0"/>
          </a:p>
        </p:txBody>
      </p:sp>
      <p:sp>
        <p:nvSpPr>
          <p:cNvPr id="4" name="Slide Number Placeholder 3"/>
          <p:cNvSpPr>
            <a:spLocks noGrp="1"/>
          </p:cNvSpPr>
          <p:nvPr>
            <p:ph type="sldNum" sz="quarter" idx="5"/>
          </p:nvPr>
        </p:nvSpPr>
        <p:spPr/>
        <p:txBody>
          <a:bodyPr/>
          <a:lstStyle/>
          <a:p>
            <a:fld id="{C2F87AEE-F510-48D6-A235-BF9DDC6FBDD2}" type="slidenum">
              <a:rPr lang="en-GB" smtClean="0"/>
              <a:t>38</a:t>
            </a:fld>
            <a:endParaRPr lang="en-GB"/>
          </a:p>
        </p:txBody>
      </p:sp>
    </p:spTree>
    <p:extLst>
      <p:ext uri="{BB962C8B-B14F-4D97-AF65-F5344CB8AC3E}">
        <p14:creationId xmlns:p14="http://schemas.microsoft.com/office/powerpoint/2010/main" val="1091384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FD57-167F-E2F2-7F30-EB28DC3F6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54862-BAB3-6BE0-AF84-F9C7ACFEB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07496-9B66-D6B5-003D-C40F71DF861C}"/>
              </a:ext>
            </a:extLst>
          </p:cNvPr>
          <p:cNvSpPr>
            <a:spLocks noGrp="1"/>
          </p:cNvSpPr>
          <p:nvPr>
            <p:ph type="body" idx="1"/>
          </p:nvPr>
        </p:nvSpPr>
        <p:spPr/>
        <p:txBody>
          <a:bodyPr/>
          <a:lstStyle/>
          <a:p>
            <a:r>
              <a:rPr lang="en-GB" dirty="0"/>
              <a:t>Grasslands are dominated by grasses, woodlands by trees, wetlands by aquatic plants. This biotic difference is partly driven by water availability. </a:t>
            </a:r>
          </a:p>
          <a:p>
            <a:endParaRPr lang="en-GB" dirty="0"/>
          </a:p>
          <a:p>
            <a:r>
              <a:rPr lang="en-GB" dirty="0"/>
              <a:t>Grasslands predominate in places with lower rainfall. Trees require more water, with broadleaved trees usually requiring even more water. </a:t>
            </a:r>
          </a:p>
          <a:p>
            <a:r>
              <a:rPr lang="en-GB" dirty="0"/>
              <a:t>However, when soils get very wet, this can reduce oxygen availability for roots, causing many terrestrial plants to drown.</a:t>
            </a:r>
          </a:p>
        </p:txBody>
      </p:sp>
      <p:sp>
        <p:nvSpPr>
          <p:cNvPr id="4" name="Slide Number Placeholder 3">
            <a:extLst>
              <a:ext uri="{FF2B5EF4-FFF2-40B4-BE49-F238E27FC236}">
                <a16:creationId xmlns:a16="http://schemas.microsoft.com/office/drawing/2014/main" id="{01C31541-E48E-FD02-B072-92C7DB0679C0}"/>
              </a:ext>
            </a:extLst>
          </p:cNvPr>
          <p:cNvSpPr>
            <a:spLocks noGrp="1"/>
          </p:cNvSpPr>
          <p:nvPr>
            <p:ph type="sldNum" sz="quarter" idx="5"/>
          </p:nvPr>
        </p:nvSpPr>
        <p:spPr/>
        <p:txBody>
          <a:bodyPr/>
          <a:lstStyle/>
          <a:p>
            <a:fld id="{C2F87AEE-F510-48D6-A235-BF9DDC6FBDD2}" type="slidenum">
              <a:rPr lang="en-GB" smtClean="0"/>
              <a:t>7</a:t>
            </a:fld>
            <a:endParaRPr lang="en-GB"/>
          </a:p>
        </p:txBody>
      </p:sp>
    </p:spTree>
    <p:extLst>
      <p:ext uri="{BB962C8B-B14F-4D97-AF65-F5344CB8AC3E}">
        <p14:creationId xmlns:p14="http://schemas.microsoft.com/office/powerpoint/2010/main" val="149141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a:t>
            </a:r>
            <a:r>
              <a:rPr lang="en-GB" b="1" dirty="0"/>
              <a:t>generalist</a:t>
            </a:r>
            <a:r>
              <a:rPr lang="en-GB" dirty="0"/>
              <a:t> animal community.</a:t>
            </a:r>
          </a:p>
          <a:p>
            <a:r>
              <a:rPr lang="en-GB" dirty="0"/>
              <a:t>Many species which are faring well in today’s changing environment are generalist species which can live in a variety of habitats, including human settlements and cities. </a:t>
            </a:r>
          </a:p>
          <a:p>
            <a:endParaRPr lang="en-GB" dirty="0"/>
          </a:p>
          <a:p>
            <a:r>
              <a:rPr lang="en-GB" b="1" dirty="0"/>
              <a:t>Magpies</a:t>
            </a:r>
            <a:r>
              <a:rPr lang="en-GB" dirty="0"/>
              <a:t> are generalist feeders which will eat anything, including fruit, seeds, invertebrates, and roadkill.</a:t>
            </a:r>
          </a:p>
          <a:p>
            <a:r>
              <a:rPr lang="en-GB" b="1" dirty="0"/>
              <a:t>Packock butterfly </a:t>
            </a:r>
            <a:r>
              <a:rPr lang="en-GB" b="0" dirty="0"/>
              <a:t>caterpillars are dependent on common and small stinging nettle as a food plant. However, nettles are quick to grow and spread easily to newly disturbed ground.</a:t>
            </a:r>
          </a:p>
          <a:p>
            <a:r>
              <a:rPr lang="en-GB" b="1" dirty="0"/>
              <a:t>Grey squirrels </a:t>
            </a:r>
            <a:r>
              <a:rPr lang="en-GB" b="0" dirty="0"/>
              <a:t>are bold and not as easily disturbed by human activity as many other species, meaning they are adaptable to human disturbance. </a:t>
            </a:r>
            <a:endParaRPr lang="en-GB" b="1" dirty="0"/>
          </a:p>
        </p:txBody>
      </p:sp>
      <p:sp>
        <p:nvSpPr>
          <p:cNvPr id="4" name="Slide Number Placeholder 3"/>
          <p:cNvSpPr>
            <a:spLocks noGrp="1"/>
          </p:cNvSpPr>
          <p:nvPr>
            <p:ph type="sldNum" sz="quarter" idx="5"/>
          </p:nvPr>
        </p:nvSpPr>
        <p:spPr/>
        <p:txBody>
          <a:bodyPr/>
          <a:lstStyle/>
          <a:p>
            <a:fld id="{C2F87AEE-F510-48D6-A235-BF9DDC6FBDD2}" type="slidenum">
              <a:rPr lang="en-GB" smtClean="0"/>
              <a:t>39</a:t>
            </a:fld>
            <a:endParaRPr lang="en-GB"/>
          </a:p>
        </p:txBody>
      </p:sp>
    </p:spTree>
    <p:extLst>
      <p:ext uri="{BB962C8B-B14F-4D97-AF65-F5344CB8AC3E}">
        <p14:creationId xmlns:p14="http://schemas.microsoft.com/office/powerpoint/2010/main" val="4110054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community specialises in </a:t>
            </a:r>
            <a:r>
              <a:rPr lang="en-GB" b="1" dirty="0"/>
              <a:t>streams</a:t>
            </a:r>
            <a:r>
              <a:rPr lang="en-GB" b="0" dirty="0"/>
              <a:t>.</a:t>
            </a:r>
          </a:p>
          <a:p>
            <a:r>
              <a:rPr lang="en-GB" b="0" dirty="0"/>
              <a:t>Many aquatic species are greatly affected by water depth and flow rate. These factors affect light and oxygen availability as well as the substrate at the bottom of the waterway. Slower-flowing waters accumulate organic matter and can be muddy. Faster flower streams tend to have sandy or rocky bottoms.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Work Sans" pitchFamily="2" charset="0"/>
              </a:rPr>
              <a:t>Beautiful demoiselles</a:t>
            </a:r>
            <a:r>
              <a:rPr lang="en-US" dirty="0">
                <a:latin typeface="Work Sans" pitchFamily="2" charset="0"/>
              </a:rPr>
              <a:t> are a type of damselfly, cousins of dragonflies, they are associated with sandy or gravelly streams. Their cousin, the banded demoiselle, is associated with muddy 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Work Sans" pitchFamily="2" charset="0"/>
              </a:rPr>
              <a:t>Dippers </a:t>
            </a:r>
            <a:r>
              <a:rPr lang="en-GB" b="0" noProof="0" dirty="0">
                <a:latin typeface="Work Sans" pitchFamily="2" charset="0"/>
              </a:rPr>
              <a:t>specialise</a:t>
            </a:r>
            <a:r>
              <a:rPr lang="en-US" b="0" dirty="0">
                <a:latin typeface="Work Sans" pitchFamily="2" charset="0"/>
              </a:rPr>
              <a:t> in feeding in fast-flowing streams, where they forage by running underwater in search of small invertebrates.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Work Sans" pitchFamily="2" charset="0"/>
              </a:rPr>
              <a:t>Stoneflies</a:t>
            </a:r>
            <a:r>
              <a:rPr lang="en-US" b="0" dirty="0">
                <a:latin typeface="Work Sans" pitchFamily="2" charset="0"/>
              </a:rPr>
              <a:t> have larvae which are adapted to flowing water, with flattened bodies to reduce drag from water and strong legs to grip onto stones. </a:t>
            </a:r>
          </a:p>
          <a:p>
            <a:endParaRPr lang="en-GB" b="1" dirty="0"/>
          </a:p>
        </p:txBody>
      </p:sp>
      <p:sp>
        <p:nvSpPr>
          <p:cNvPr id="4" name="Slide Number Placeholder 3"/>
          <p:cNvSpPr>
            <a:spLocks noGrp="1"/>
          </p:cNvSpPr>
          <p:nvPr>
            <p:ph type="sldNum" sz="quarter" idx="5"/>
          </p:nvPr>
        </p:nvSpPr>
        <p:spPr/>
        <p:txBody>
          <a:bodyPr/>
          <a:lstStyle/>
          <a:p>
            <a:fld id="{C2F87AEE-F510-48D6-A235-BF9DDC6FBDD2}" type="slidenum">
              <a:rPr lang="en-GB" smtClean="0"/>
              <a:t>40</a:t>
            </a:fld>
            <a:endParaRPr lang="en-GB"/>
          </a:p>
        </p:txBody>
      </p:sp>
    </p:spTree>
    <p:extLst>
      <p:ext uri="{BB962C8B-B14F-4D97-AF65-F5344CB8AC3E}">
        <p14:creationId xmlns:p14="http://schemas.microsoft.com/office/powerpoint/2010/main" val="775699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Evergreen woodlands have mostly evergreen trees such as pine or spruce. These habitats tend to form in areas that get less rain and have colder, snowier winters.</a:t>
            </a:r>
          </a:p>
          <a:p>
            <a:endParaRPr lang="en-GB" dirty="0"/>
          </a:p>
          <a:p>
            <a:r>
              <a:rPr lang="en-GB" dirty="0"/>
              <a:t>Broadleaved woodlands have mostly broadleaved or deciduous trees such as oak or maple. These habitats tend to form in areas that get a bit more rain, and have warmer winters with less snow.</a:t>
            </a:r>
          </a:p>
          <a:p>
            <a:endParaRPr lang="en-GB" dirty="0"/>
          </a:p>
          <a:p>
            <a:r>
              <a:rPr lang="en-GB" dirty="0"/>
              <a:t>Temperate rainforests are woodlands that get much more rain. The trees are usually deciduous, and they are often covered in mosses and liverworts. These are special types of plants that grow very well in wet places. In addition to more rain, these habitats form in areas with mild winters and lots of humidity.</a:t>
            </a:r>
          </a:p>
          <a:p>
            <a:endParaRPr lang="en-GB" dirty="0"/>
          </a:p>
          <a:p>
            <a:r>
              <a:rPr lang="en-GB" dirty="0"/>
              <a:t> </a:t>
            </a:r>
          </a:p>
        </p:txBody>
      </p:sp>
      <p:sp>
        <p:nvSpPr>
          <p:cNvPr id="4" name="Slide Number Placeholder 3"/>
          <p:cNvSpPr>
            <a:spLocks noGrp="1"/>
          </p:cNvSpPr>
          <p:nvPr>
            <p:ph type="sldNum" sz="quarter" idx="5"/>
          </p:nvPr>
        </p:nvSpPr>
        <p:spPr/>
        <p:txBody>
          <a:bodyPr/>
          <a:lstStyle/>
          <a:p>
            <a:fld id="{C2F87AEE-F510-48D6-A235-BF9DDC6FBDD2}" type="slidenum">
              <a:rPr lang="en-GB" smtClean="0"/>
              <a:t>8</a:t>
            </a:fld>
            <a:endParaRPr lang="en-GB"/>
          </a:p>
        </p:txBody>
      </p:sp>
    </p:spTree>
    <p:extLst>
      <p:ext uri="{BB962C8B-B14F-4D97-AF65-F5344CB8AC3E}">
        <p14:creationId xmlns:p14="http://schemas.microsoft.com/office/powerpoint/2010/main" val="165854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10</a:t>
            </a:fld>
            <a:endParaRPr lang="en-GB"/>
          </a:p>
        </p:txBody>
      </p:sp>
    </p:spTree>
    <p:extLst>
      <p:ext uri="{BB962C8B-B14F-4D97-AF65-F5344CB8AC3E}">
        <p14:creationId xmlns:p14="http://schemas.microsoft.com/office/powerpoint/2010/main" val="769904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rPr>
              <a:t>A few possible responses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Broadleaved deciduous trees</a:t>
            </a:r>
            <a:r>
              <a:rPr lang="en-GB" sz="1200" kern="1200" dirty="0">
                <a:solidFill>
                  <a:schemeClr val="tx1"/>
                </a:solidFill>
                <a:effectLst/>
                <a:latin typeface="+mn-lt"/>
                <a:ea typeface="+mn-ea"/>
                <a:cs typeface="+mn-cs"/>
              </a:rPr>
              <a:t> (which tend to have rounder canopies as seen here) suggest the area has milder winters, or there would be more evergreen trees (which tend to have pointier canopies, like Christmas trees).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Woodland on the slope</a:t>
            </a:r>
            <a:r>
              <a:rPr lang="en-GB" sz="1200" kern="1200" dirty="0">
                <a:solidFill>
                  <a:schemeClr val="tx1"/>
                </a:solidFill>
                <a:effectLst/>
                <a:latin typeface="+mn-lt"/>
                <a:ea typeface="+mn-ea"/>
                <a:cs typeface="+mn-cs"/>
              </a:rPr>
              <a:t> has different trees from the </a:t>
            </a:r>
            <a:r>
              <a:rPr lang="en-GB" sz="1200" b="1" kern="1200" dirty="0">
                <a:solidFill>
                  <a:schemeClr val="tx1"/>
                </a:solidFill>
                <a:effectLst/>
                <a:latin typeface="+mn-lt"/>
                <a:ea typeface="+mn-ea"/>
                <a:cs typeface="+mn-cs"/>
              </a:rPr>
              <a:t>woodland near the pond/lake</a:t>
            </a:r>
            <a:r>
              <a:rPr lang="en-GB" sz="1200" kern="1200" dirty="0">
                <a:solidFill>
                  <a:schemeClr val="tx1"/>
                </a:solidFill>
                <a:effectLst/>
                <a:latin typeface="+mn-lt"/>
                <a:ea typeface="+mn-ea"/>
                <a:cs typeface="+mn-cs"/>
              </a:rPr>
              <a:t>. In this case the lighter coloured/silvery trees are willows, which grow well in wet conditions where other trees’ roots will drown.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Stream</a:t>
            </a:r>
            <a:r>
              <a:rPr lang="en-GB" sz="1200" kern="1200" dirty="0">
                <a:solidFill>
                  <a:schemeClr val="tx1"/>
                </a:solidFill>
                <a:effectLst/>
                <a:latin typeface="+mn-lt"/>
                <a:ea typeface="+mn-ea"/>
                <a:cs typeface="+mn-cs"/>
              </a:rPr>
              <a:t> flowing into the lake. The ecosystem is likely to be different because of the flowing, shallower water.</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Change in</a:t>
            </a:r>
            <a:r>
              <a:rPr lang="en-GB" sz="1200" b="1" kern="1200" dirty="0">
                <a:solidFill>
                  <a:schemeClr val="tx1"/>
                </a:solidFill>
                <a:effectLst/>
                <a:latin typeface="+mn-lt"/>
                <a:ea typeface="+mn-ea"/>
                <a:cs typeface="+mn-cs"/>
              </a:rPr>
              <a:t> grassland vegetation</a:t>
            </a:r>
            <a:r>
              <a:rPr lang="en-GB" sz="1200" kern="1200" dirty="0">
                <a:solidFill>
                  <a:schemeClr val="tx1"/>
                </a:solidFill>
                <a:effectLst/>
                <a:latin typeface="+mn-lt"/>
                <a:ea typeface="+mn-ea"/>
                <a:cs typeface="+mn-cs"/>
              </a:rPr>
              <a:t> between the foreground and background, suggesting there is something different about the soil. We cannot tell  In this case, the darker grassland towards the background is likely mainly reeds, rushes, and other plants which thrive in wet conditions.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hedge</a:t>
            </a:r>
            <a:r>
              <a:rPr lang="en-GB" sz="1200" kern="1200" dirty="0">
                <a:solidFill>
                  <a:schemeClr val="tx1"/>
                </a:solidFill>
                <a:effectLst/>
                <a:latin typeface="+mn-lt"/>
                <a:ea typeface="+mn-ea"/>
                <a:cs typeface="+mn-cs"/>
              </a:rPr>
              <a:t> in the foreground will likely be home to animals which need dense vegetation It looks like it is mainly bramble, which produces blackberries, providing food for birds and mammals. It looks relatively narrow and runs in a line, suggesting it’s likely it was planted by humans (biotic factor), rather than naturally occurring because of abiotic factors.</a:t>
            </a:r>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11</a:t>
            </a:fld>
            <a:endParaRPr lang="en-GB"/>
          </a:p>
        </p:txBody>
      </p:sp>
    </p:spTree>
    <p:extLst>
      <p:ext uri="{BB962C8B-B14F-4D97-AF65-F5344CB8AC3E}">
        <p14:creationId xmlns:p14="http://schemas.microsoft.com/office/powerpoint/2010/main" val="566017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14</a:t>
            </a:fld>
            <a:endParaRPr lang="en-GB"/>
          </a:p>
        </p:txBody>
      </p:sp>
    </p:spTree>
    <p:extLst>
      <p:ext uri="{BB962C8B-B14F-4D97-AF65-F5344CB8AC3E}">
        <p14:creationId xmlns:p14="http://schemas.microsoft.com/office/powerpoint/2010/main" val="365308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17</a:t>
            </a:fld>
            <a:endParaRPr lang="en-GB"/>
          </a:p>
        </p:txBody>
      </p:sp>
    </p:spTree>
    <p:extLst>
      <p:ext uri="{BB962C8B-B14F-4D97-AF65-F5344CB8AC3E}">
        <p14:creationId xmlns:p14="http://schemas.microsoft.com/office/powerpoint/2010/main" val="131533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22</a:t>
            </a:fld>
            <a:endParaRPr lang="en-GB"/>
          </a:p>
        </p:txBody>
      </p:sp>
    </p:spTree>
    <p:extLst>
      <p:ext uri="{BB962C8B-B14F-4D97-AF65-F5344CB8AC3E}">
        <p14:creationId xmlns:p14="http://schemas.microsoft.com/office/powerpoint/2010/main" val="193795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87AEE-F510-48D6-A235-BF9DDC6FBDD2}" type="slidenum">
              <a:rPr lang="en-GB" smtClean="0"/>
              <a:t>23</a:t>
            </a:fld>
            <a:endParaRPr lang="en-GB"/>
          </a:p>
        </p:txBody>
      </p:sp>
    </p:spTree>
    <p:extLst>
      <p:ext uri="{BB962C8B-B14F-4D97-AF65-F5344CB8AC3E}">
        <p14:creationId xmlns:p14="http://schemas.microsoft.com/office/powerpoint/2010/main" val="4282583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green and black triangle pattern&#10;&#10;AI-generated content may be incorrect.">
            <a:extLst>
              <a:ext uri="{FF2B5EF4-FFF2-40B4-BE49-F238E27FC236}">
                <a16:creationId xmlns:a16="http://schemas.microsoft.com/office/drawing/2014/main" id="{C93C0CCD-DF48-B19A-0972-EF7DD962C1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64509" y="6084329"/>
            <a:ext cx="1344486" cy="724852"/>
          </a:xfrm>
          <a:prstGeom prst="rect">
            <a:avLst/>
          </a:prstGeom>
        </p:spPr>
      </p:pic>
      <p:pic>
        <p:nvPicPr>
          <p:cNvPr id="10" name="Picture 9" descr="A blue bird with black background&#10;&#10;AI-generated content may be incorrect.">
            <a:extLst>
              <a:ext uri="{FF2B5EF4-FFF2-40B4-BE49-F238E27FC236}">
                <a16:creationId xmlns:a16="http://schemas.microsoft.com/office/drawing/2014/main" id="{79A03CC0-5FB1-DCB2-7B8B-B35E58ECEB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15878" y="381159"/>
            <a:ext cx="792398" cy="932773"/>
          </a:xfrm>
          <a:prstGeom prst="rect">
            <a:avLst/>
          </a:prstGeom>
        </p:spPr>
      </p:pic>
      <p:pic>
        <p:nvPicPr>
          <p:cNvPr id="11" name="Content Placeholder 7" descr="A group of yellow mushrooms&#10;&#10;AI-generated content may be incorrect.">
            <a:extLst>
              <a:ext uri="{FF2B5EF4-FFF2-40B4-BE49-F238E27FC236}">
                <a16:creationId xmlns:a16="http://schemas.microsoft.com/office/drawing/2014/main" id="{C9715387-9418-2B6A-28CA-DD4DFA8837B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80258" y="5703871"/>
            <a:ext cx="1542453" cy="1154129"/>
          </a:xfrm>
          <a:prstGeom prst="rect">
            <a:avLst/>
          </a:prstGeom>
        </p:spPr>
      </p:pic>
    </p:spTree>
    <p:extLst>
      <p:ext uri="{BB962C8B-B14F-4D97-AF65-F5344CB8AC3E}">
        <p14:creationId xmlns:p14="http://schemas.microsoft.com/office/powerpoint/2010/main" val="3749960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1515" y="2234912"/>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4" r:id="rId4"/>
    <p:sldLayoutId id="2147483660" r:id="rId5"/>
    <p:sldLayoutId id="2147483663"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8.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aturalist.org/observations/119007804" TargetMode="Externa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creativecommons.org/publicdomain/zero/1.0/" TargetMode="External"/><Relationship Id="rId4" Type="http://schemas.openxmlformats.org/officeDocument/2006/relationships/hyperlink" Target="https://www.inaturalist.org/observations/214992850" TargetMode="External"/><Relationship Id="rId9" Type="http://schemas.openxmlformats.org/officeDocument/2006/relationships/hyperlink" Target="https://www.inaturalist.org/observations/277641243"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3.jpeg"/><Relationship Id="rId7" Type="http://schemas.microsoft.com/office/2007/relationships/hdphoto" Target="../media/hdphoto9.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creativecommons.org/publicdomain/zero/1.0/" TargetMode="External"/><Relationship Id="rId10" Type="http://schemas.openxmlformats.org/officeDocument/2006/relationships/hyperlink" Target="https://www.inaturalist.org/observations/276902270" TargetMode="External"/><Relationship Id="rId4" Type="http://schemas.openxmlformats.org/officeDocument/2006/relationships/hyperlink" Target="https://www.inaturalist.org/observations/5443699" TargetMode="External"/><Relationship Id="rId9" Type="http://schemas.openxmlformats.org/officeDocument/2006/relationships/hyperlink" Target="https://www.inaturalist.org/observations/192915708" TargetMode="External"/></Relationships>
</file>

<file path=ppt/slides/_rels/slide3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6.png"/><Relationship Id="rId7" Type="http://schemas.openxmlformats.org/officeDocument/2006/relationships/image" Target="../media/image37.png"/><Relationship Id="rId12" Type="http://schemas.openxmlformats.org/officeDocument/2006/relationships/hyperlink" Target="https://www.inaturalist.org/observations/28604250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reativecommons.org/publicdomain/zero/1.0/" TargetMode="External"/><Relationship Id="rId11" Type="http://schemas.openxmlformats.org/officeDocument/2006/relationships/hyperlink" Target="https://www.inaturalist.org/observations/124633358" TargetMode="External"/><Relationship Id="rId5" Type="http://schemas.openxmlformats.org/officeDocument/2006/relationships/hyperlink" Target="https://www.inaturalist.org/observations/70857230" TargetMode="External"/><Relationship Id="rId10" Type="http://schemas.microsoft.com/office/2007/relationships/hdphoto" Target="../media/hdphoto12.wdp"/><Relationship Id="rId4" Type="http://schemas.microsoft.com/office/2007/relationships/hdphoto" Target="../media/hdphoto10.wdp"/><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jpeg"/><Relationship Id="rId7" Type="http://schemas.microsoft.com/office/2007/relationships/hdphoto" Target="../media/hdphoto1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creativecommons.org/publicdomain/zero/1.0/" TargetMode="External"/><Relationship Id="rId10" Type="http://schemas.openxmlformats.org/officeDocument/2006/relationships/hyperlink" Target="https://www.inaturalist.org/observations/257199915" TargetMode="External"/><Relationship Id="rId4" Type="http://schemas.openxmlformats.org/officeDocument/2006/relationships/hyperlink" Target="https://www.inaturalist.org/observations/174702187" TargetMode="External"/><Relationship Id="rId9" Type="http://schemas.openxmlformats.org/officeDocument/2006/relationships/hyperlink" Target="https://www.inaturalist.org/observations/33102009"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inaturalist.org/observations/212379243" TargetMode="External"/><Relationship Id="rId3" Type="http://schemas.openxmlformats.org/officeDocument/2006/relationships/image" Target="../media/image42.jpeg"/><Relationship Id="rId7" Type="http://schemas.microsoft.com/office/2007/relationships/hdphoto" Target="../media/hdphoto15.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hyperlink" Target="https://www.inaturalist.org/observations/145428084" TargetMode="External"/><Relationship Id="rId5" Type="http://schemas.microsoft.com/office/2007/relationships/hdphoto" Target="../media/hdphoto14.wdp"/><Relationship Id="rId10" Type="http://schemas.openxmlformats.org/officeDocument/2006/relationships/hyperlink" Target="https://www.inaturalist.org/observations/276746922" TargetMode="External"/><Relationship Id="rId4" Type="http://schemas.openxmlformats.org/officeDocument/2006/relationships/image" Target="../media/image43.png"/><Relationship Id="rId9" Type="http://schemas.openxmlformats.org/officeDocument/2006/relationships/hyperlink" Target="https://creativecommons.org/publicdomain/zero/1.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s://www.inaturalist.org/observations/154805587" TargetMode="External"/><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s://creativecommons.org/publicdomain/zero/1.0/" TargetMode="External"/><Relationship Id="rId4" Type="http://schemas.openxmlformats.org/officeDocument/2006/relationships/hyperlink" Target="https://www.inaturalist.org/observations/214178209" TargetMode="External"/><Relationship Id="rId9" Type="http://schemas.openxmlformats.org/officeDocument/2006/relationships/hyperlink" Target="https://www.inaturalist.org/observations/16028522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61156" y="2115623"/>
            <a:ext cx="7469688" cy="1850195"/>
          </a:xfrm>
        </p:spPr>
        <p:txBody>
          <a:bodyPr>
            <a:normAutofit/>
          </a:bodyPr>
          <a:lstStyle/>
          <a:p>
            <a:r>
              <a:rPr lang="en-GB" sz="4400" dirty="0">
                <a:latin typeface="Work Sans"/>
              </a:rPr>
              <a:t>Habitats: Biotic</a:t>
            </a:r>
            <a:r>
              <a:rPr lang="en-GB" sz="4400" noProof="0" dirty="0">
                <a:latin typeface="Work Sans"/>
              </a:rPr>
              <a:t> and abiotic factors</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ACA6-99F4-0BD4-BEAF-1DD0CF2239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AD6DE-9566-BEDE-4DA3-B481D77F06BA}"/>
              </a:ext>
            </a:extLst>
          </p:cNvPr>
          <p:cNvSpPr>
            <a:spLocks noGrp="1"/>
          </p:cNvSpPr>
          <p:nvPr>
            <p:ph type="title"/>
          </p:nvPr>
        </p:nvSpPr>
        <p:spPr/>
        <p:txBody>
          <a:bodyPr/>
          <a:lstStyle/>
          <a:p>
            <a:r>
              <a:rPr lang="en-GB" noProof="0" dirty="0">
                <a:latin typeface="Work Sans" pitchFamily="2" charset="0"/>
              </a:rPr>
              <a:t>Apply concepts to our local area </a:t>
            </a:r>
          </a:p>
        </p:txBody>
      </p:sp>
      <p:sp>
        <p:nvSpPr>
          <p:cNvPr id="7" name="Content Placeholder 6">
            <a:extLst>
              <a:ext uri="{FF2B5EF4-FFF2-40B4-BE49-F238E27FC236}">
                <a16:creationId xmlns:a16="http://schemas.microsoft.com/office/drawing/2014/main" id="{4FE43CDE-99BE-E9F5-ECEC-3F192C987726}"/>
              </a:ext>
            </a:extLst>
          </p:cNvPr>
          <p:cNvSpPr>
            <a:spLocks noGrp="1"/>
          </p:cNvSpPr>
          <p:nvPr>
            <p:ph idx="1"/>
          </p:nvPr>
        </p:nvSpPr>
        <p:spPr>
          <a:xfrm>
            <a:off x="551145" y="1678488"/>
            <a:ext cx="9089812" cy="4498475"/>
          </a:xfrm>
        </p:spPr>
        <p:txBody>
          <a:bodyPr/>
          <a:lstStyle/>
          <a:p>
            <a:pPr marL="0" indent="0">
              <a:buNone/>
            </a:pPr>
            <a:r>
              <a:rPr lang="en-GB" dirty="0">
                <a:latin typeface="Work Sans" pitchFamily="2" charset="0"/>
              </a:rPr>
              <a:t>Look up the animal communities on </a:t>
            </a:r>
            <a:r>
              <a:rPr lang="en-GB" dirty="0" err="1">
                <a:latin typeface="Work Sans" pitchFamily="2" charset="0"/>
              </a:rPr>
              <a:t>iNaturalist</a:t>
            </a:r>
            <a:r>
              <a:rPr lang="en-GB" dirty="0">
                <a:latin typeface="Work Sans" pitchFamily="2" charset="0"/>
              </a:rPr>
              <a:t>. </a:t>
            </a:r>
          </a:p>
          <a:p>
            <a:endParaRPr lang="en-GB" dirty="0">
              <a:latin typeface="Work Sans" pitchFamily="2" charset="0"/>
            </a:endParaRPr>
          </a:p>
          <a:p>
            <a:r>
              <a:rPr lang="en-GB" dirty="0">
                <a:latin typeface="Work Sans" pitchFamily="2" charset="0"/>
              </a:rPr>
              <a:t>Is there enough information to suggest what habitats might be in our local area?</a:t>
            </a:r>
          </a:p>
          <a:p>
            <a:endParaRPr lang="en-GB" dirty="0">
              <a:latin typeface="Work Sans" pitchFamily="2" charset="0"/>
            </a:endParaRPr>
          </a:p>
          <a:p>
            <a:r>
              <a:rPr lang="en-GB" dirty="0">
                <a:latin typeface="Work Sans" pitchFamily="2" charset="0"/>
              </a:rPr>
              <a:t>What can we determine about the likely abiotic characteristics of the area around our school?</a:t>
            </a:r>
          </a:p>
          <a:p>
            <a:endParaRPr lang="en-GB" dirty="0"/>
          </a:p>
        </p:txBody>
      </p:sp>
    </p:spTree>
    <p:extLst>
      <p:ext uri="{BB962C8B-B14F-4D97-AF65-F5344CB8AC3E}">
        <p14:creationId xmlns:p14="http://schemas.microsoft.com/office/powerpoint/2010/main" val="381197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569E3-ED9D-C983-FCC0-04465DECEE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400BB8-4438-35B9-63F7-66F662D27858}"/>
              </a:ext>
            </a:extLst>
          </p:cNvPr>
          <p:cNvSpPr>
            <a:spLocks noGrp="1"/>
          </p:cNvSpPr>
          <p:nvPr>
            <p:ph type="title"/>
          </p:nvPr>
        </p:nvSpPr>
        <p:spPr/>
        <p:txBody>
          <a:bodyPr/>
          <a:lstStyle/>
          <a:p>
            <a:endParaRPr lang="en-GB" noProof="0" dirty="0"/>
          </a:p>
        </p:txBody>
      </p:sp>
      <p:pic>
        <p:nvPicPr>
          <p:cNvPr id="8" name="Content Placeholder 7" descr="A landscape.&#10;In the top left is a lake with a stream flowing into it from the right. In the foreground is tall grass and a hedge with brambles. Beyond this is a grassy area with yellow flowers. Beyond this, near the stream, is darker green grass. This gives way to deciduous trees with silvery/greyish leaves.&#10;&#10;On the left is a hill with deciduous trees with brighter green or yellowish leaves.">
            <a:extLst>
              <a:ext uri="{FF2B5EF4-FFF2-40B4-BE49-F238E27FC236}">
                <a16:creationId xmlns:a16="http://schemas.microsoft.com/office/drawing/2014/main" id="{390AEAD0-F2E6-7E83-3DE2-A42A53F929B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0" y="0"/>
            <a:ext cx="12228589" cy="6858000"/>
          </a:xfrm>
        </p:spPr>
      </p:pic>
      <p:sp>
        <p:nvSpPr>
          <p:cNvPr id="9" name="Title 1">
            <a:extLst>
              <a:ext uri="{FF2B5EF4-FFF2-40B4-BE49-F238E27FC236}">
                <a16:creationId xmlns:a16="http://schemas.microsoft.com/office/drawing/2014/main" id="{A361D574-412E-EB46-826B-CF4BEE7E4F29}"/>
              </a:ext>
            </a:extLst>
          </p:cNvPr>
          <p:cNvSpPr txBox="1">
            <a:spLocks/>
          </p:cNvSpPr>
          <p:nvPr/>
        </p:nvSpPr>
        <p:spPr>
          <a:xfrm>
            <a:off x="551146" y="365126"/>
            <a:ext cx="9570754" cy="824848"/>
          </a:xfrm>
          <a:prstGeom prst="rect">
            <a:avLst/>
          </a:prstGeom>
          <a:solidFill>
            <a:srgbClr val="F9F6F1">
              <a:alpha val="80000"/>
            </a:srgb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noProof="0" dirty="0"/>
              <a:t>What can we predict about the ecosystems in these habitats?</a:t>
            </a:r>
          </a:p>
        </p:txBody>
      </p:sp>
      <p:sp>
        <p:nvSpPr>
          <p:cNvPr id="2" name="Title 1">
            <a:extLst>
              <a:ext uri="{FF2B5EF4-FFF2-40B4-BE49-F238E27FC236}">
                <a16:creationId xmlns:a16="http://schemas.microsoft.com/office/drawing/2014/main" id="{96ACFEF5-3D61-B28B-BF4E-C6B5CAA2E59A}"/>
              </a:ext>
            </a:extLst>
          </p:cNvPr>
          <p:cNvSpPr txBox="1">
            <a:spLocks/>
          </p:cNvSpPr>
          <p:nvPr/>
        </p:nvSpPr>
        <p:spPr>
          <a:xfrm>
            <a:off x="9296400" y="6492874"/>
            <a:ext cx="2895600" cy="297800"/>
          </a:xfrm>
          <a:prstGeom prst="rect">
            <a:avLst/>
          </a:prstGeom>
          <a:solidFill>
            <a:srgbClr val="F9F6F1">
              <a:alpha val="8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sz="1400" b="0" noProof="0" dirty="0"/>
              <a:t>Duddingston Loch, Edinburgh</a:t>
            </a:r>
          </a:p>
        </p:txBody>
      </p:sp>
    </p:spTree>
    <p:extLst>
      <p:ext uri="{BB962C8B-B14F-4D97-AF65-F5344CB8AC3E}">
        <p14:creationId xmlns:p14="http://schemas.microsoft.com/office/powerpoint/2010/main" val="110736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F2286-2971-B77E-4B25-85A2A94FB4FC}"/>
              </a:ext>
            </a:extLst>
          </p:cNvPr>
          <p:cNvSpPr>
            <a:spLocks noGrp="1"/>
          </p:cNvSpPr>
          <p:nvPr>
            <p:ph type="title"/>
          </p:nvPr>
        </p:nvSpPr>
        <p:spPr/>
        <p:txBody>
          <a:bodyPr/>
          <a:lstStyle/>
          <a:p>
            <a:r>
              <a:rPr lang="en-GB" noProof="0" dirty="0"/>
              <a:t>Reflection</a:t>
            </a:r>
          </a:p>
        </p:txBody>
      </p:sp>
      <p:sp>
        <p:nvSpPr>
          <p:cNvPr id="6" name="Content Placeholder 5">
            <a:extLst>
              <a:ext uri="{FF2B5EF4-FFF2-40B4-BE49-F238E27FC236}">
                <a16:creationId xmlns:a16="http://schemas.microsoft.com/office/drawing/2014/main" id="{06C296BB-9B8F-E4B1-42E5-2B0136156B24}"/>
              </a:ext>
            </a:extLst>
          </p:cNvPr>
          <p:cNvSpPr>
            <a:spLocks noGrp="1"/>
          </p:cNvSpPr>
          <p:nvPr>
            <p:ph idx="1"/>
          </p:nvPr>
        </p:nvSpPr>
        <p:spPr>
          <a:xfrm>
            <a:off x="551146" y="1678488"/>
            <a:ext cx="10432805" cy="3917327"/>
          </a:xfrm>
        </p:spPr>
        <p:txBody>
          <a:bodyPr>
            <a:normAutofit/>
          </a:bodyPr>
          <a:lstStyle/>
          <a:p>
            <a:pPr marL="0" indent="0">
              <a:buNone/>
            </a:pPr>
            <a:r>
              <a:rPr lang="en-GB" sz="2800" noProof="0" dirty="0"/>
              <a:t>How can understanding the biotic and abiotic factors in the surrounding area help with deciding what enhancements we would like to make to our site?</a:t>
            </a:r>
          </a:p>
        </p:txBody>
      </p:sp>
    </p:spTree>
    <p:extLst>
      <p:ext uri="{BB962C8B-B14F-4D97-AF65-F5344CB8AC3E}">
        <p14:creationId xmlns:p14="http://schemas.microsoft.com/office/powerpoint/2010/main" val="2837122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324CF7-BE32-2C0B-C9C8-4A14A6ED3135}"/>
              </a:ext>
            </a:extLst>
          </p:cNvPr>
          <p:cNvSpPr>
            <a:spLocks noGrp="1"/>
          </p:cNvSpPr>
          <p:nvPr>
            <p:ph type="ctrTitle"/>
          </p:nvPr>
        </p:nvSpPr>
        <p:spPr>
          <a:xfrm>
            <a:off x="2361156" y="1773717"/>
            <a:ext cx="7469688" cy="1870631"/>
          </a:xfrm>
        </p:spPr>
        <p:txBody>
          <a:bodyPr>
            <a:normAutofit/>
          </a:bodyPr>
          <a:lstStyle/>
          <a:p>
            <a:r>
              <a:rPr lang="en-GB" sz="4400" dirty="0"/>
              <a:t>Next steps</a:t>
            </a:r>
          </a:p>
        </p:txBody>
      </p:sp>
    </p:spTree>
    <p:extLst>
      <p:ext uri="{BB962C8B-B14F-4D97-AF65-F5344CB8AC3E}">
        <p14:creationId xmlns:p14="http://schemas.microsoft.com/office/powerpoint/2010/main" val="1617100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90E1-C353-C68E-5922-69A5D5CC8171}"/>
              </a:ext>
            </a:extLst>
          </p:cNvPr>
          <p:cNvSpPr>
            <a:spLocks noGrp="1"/>
          </p:cNvSpPr>
          <p:nvPr>
            <p:ph type="title"/>
          </p:nvPr>
        </p:nvSpPr>
        <p:spPr/>
        <p:txBody>
          <a:bodyPr/>
          <a:lstStyle/>
          <a:p>
            <a:r>
              <a:rPr lang="en-GB" noProof="0" dirty="0"/>
              <a:t>Profile our local ecosystem</a:t>
            </a:r>
          </a:p>
        </p:txBody>
      </p:sp>
      <p:sp>
        <p:nvSpPr>
          <p:cNvPr id="3" name="Content Placeholder 2">
            <a:extLst>
              <a:ext uri="{FF2B5EF4-FFF2-40B4-BE49-F238E27FC236}">
                <a16:creationId xmlns:a16="http://schemas.microsoft.com/office/drawing/2014/main" id="{CCE1680D-A759-355A-1001-387EC8EF012A}"/>
              </a:ext>
            </a:extLst>
          </p:cNvPr>
          <p:cNvSpPr>
            <a:spLocks noGrp="1"/>
          </p:cNvSpPr>
          <p:nvPr>
            <p:ph idx="1"/>
          </p:nvPr>
        </p:nvSpPr>
        <p:spPr>
          <a:xfrm>
            <a:off x="551146" y="1678489"/>
            <a:ext cx="9112618" cy="3576906"/>
          </a:xfrm>
        </p:spPr>
        <p:txBody>
          <a:bodyPr>
            <a:normAutofit lnSpcReduction="10000"/>
          </a:bodyPr>
          <a:lstStyle/>
          <a:p>
            <a:pPr marL="0" indent="0">
              <a:buNone/>
            </a:pPr>
            <a:r>
              <a:rPr lang="en-GB" noProof="0" dirty="0"/>
              <a:t>What are the abiotic characteristics of </a:t>
            </a:r>
            <a:r>
              <a:rPr lang="en-GB" dirty="0"/>
              <a:t>the </a:t>
            </a:r>
            <a:r>
              <a:rPr lang="en-GB" noProof="0" dirty="0"/>
              <a:t>area? </a:t>
            </a:r>
          </a:p>
          <a:p>
            <a:pPr marL="0" indent="0">
              <a:buNone/>
            </a:pPr>
            <a:r>
              <a:rPr lang="en-GB" noProof="0" dirty="0"/>
              <a:t>For example:</a:t>
            </a:r>
          </a:p>
          <a:p>
            <a:pPr lvl="1"/>
            <a:r>
              <a:rPr lang="en-GB" noProof="0" dirty="0"/>
              <a:t>What is the soil pH?</a:t>
            </a:r>
          </a:p>
          <a:p>
            <a:pPr lvl="1"/>
            <a:r>
              <a:rPr lang="en-GB" noProof="0" dirty="0"/>
              <a:t>How quickly does the soil drain?</a:t>
            </a:r>
          </a:p>
          <a:p>
            <a:endParaRPr lang="en-GB" noProof="0" dirty="0"/>
          </a:p>
          <a:p>
            <a:pPr marL="0" indent="0">
              <a:buNone/>
            </a:pPr>
            <a:r>
              <a:rPr lang="en-GB" noProof="0" dirty="0"/>
              <a:t>What is the biotic community?</a:t>
            </a:r>
          </a:p>
          <a:p>
            <a:pPr marL="0" indent="0">
              <a:buNone/>
            </a:pPr>
            <a:r>
              <a:rPr lang="en-GB" dirty="0"/>
              <a:t>For example:</a:t>
            </a:r>
          </a:p>
          <a:p>
            <a:pPr lvl="1"/>
            <a:r>
              <a:rPr lang="en-GB" noProof="0" dirty="0"/>
              <a:t>Which plants and trees grow in the area?</a:t>
            </a:r>
          </a:p>
          <a:p>
            <a:pPr lvl="1"/>
            <a:r>
              <a:rPr lang="en-GB" noProof="0" dirty="0"/>
              <a:t>What specialist animals live in the area?</a:t>
            </a:r>
          </a:p>
          <a:p>
            <a:endParaRPr lang="en-GB" noProof="0" dirty="0"/>
          </a:p>
          <a:p>
            <a:endParaRPr lang="en-GB" noProof="0" dirty="0"/>
          </a:p>
        </p:txBody>
      </p:sp>
    </p:spTree>
    <p:extLst>
      <p:ext uri="{BB962C8B-B14F-4D97-AF65-F5344CB8AC3E}">
        <p14:creationId xmlns:p14="http://schemas.microsoft.com/office/powerpoint/2010/main" val="74319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03D36-26D8-C5F8-C401-D4DD35E34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4E925-A10A-C4D3-A5A0-2AAF49C44D1A}"/>
              </a:ext>
            </a:extLst>
          </p:cNvPr>
          <p:cNvSpPr>
            <a:spLocks noGrp="1"/>
          </p:cNvSpPr>
          <p:nvPr>
            <p:ph type="ctrTitle"/>
          </p:nvPr>
        </p:nvSpPr>
        <p:spPr>
          <a:xfrm>
            <a:off x="2361156" y="1773717"/>
            <a:ext cx="7469688" cy="1850195"/>
          </a:xfrm>
        </p:spPr>
        <p:txBody>
          <a:bodyPr>
            <a:normAutofit/>
          </a:bodyPr>
          <a:lstStyle/>
          <a:p>
            <a:r>
              <a:rPr lang="en-GB" sz="4400" noProof="0" dirty="0"/>
              <a:t>Habitat profiles</a:t>
            </a:r>
          </a:p>
        </p:txBody>
      </p:sp>
    </p:spTree>
    <p:extLst>
      <p:ext uri="{BB962C8B-B14F-4D97-AF65-F5344CB8AC3E}">
        <p14:creationId xmlns:p14="http://schemas.microsoft.com/office/powerpoint/2010/main" val="3777503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n evergreen woodland. Pine trees on either side of a path.">
            <a:extLst>
              <a:ext uri="{FF2B5EF4-FFF2-40B4-BE49-F238E27FC236}">
                <a16:creationId xmlns:a16="http://schemas.microsoft.com/office/drawing/2014/main" id="{F769F36F-99C0-691F-EEAF-1F0BBF1CD156}"/>
              </a:ext>
            </a:extLst>
          </p:cNvPr>
          <p:cNvPicPr>
            <a:picLocks noGrp="1" noChangeAspect="1"/>
          </p:cNvPicPr>
          <p:nvPr>
            <p:ph idx="1"/>
          </p:nvPr>
        </p:nvPicPr>
        <p:blipFill>
          <a:blip r:embed="rId2"/>
          <a:srcRect l="21004" t="11153" r="8027" b="29046"/>
          <a:stretch>
            <a:fillRect/>
          </a:stretch>
        </p:blipFill>
        <p:spPr>
          <a:xfrm>
            <a:off x="0" y="0"/>
            <a:ext cx="12191999" cy="6858000"/>
          </a:xfrm>
        </p:spPr>
      </p:pic>
      <p:sp>
        <p:nvSpPr>
          <p:cNvPr id="2" name="Title 1">
            <a:extLst>
              <a:ext uri="{FF2B5EF4-FFF2-40B4-BE49-F238E27FC236}">
                <a16:creationId xmlns:a16="http://schemas.microsoft.com/office/drawing/2014/main" id="{B4710AFB-2A90-A368-DB8A-EAFDCD65F23C}"/>
              </a:ext>
            </a:extLst>
          </p:cNvPr>
          <p:cNvSpPr>
            <a:spLocks noGrp="1"/>
          </p:cNvSpPr>
          <p:nvPr>
            <p:ph type="title"/>
          </p:nvPr>
        </p:nvSpPr>
        <p:spPr>
          <a:xfrm>
            <a:off x="551146" y="365126"/>
            <a:ext cx="4804626" cy="824848"/>
          </a:xfrm>
          <a:solidFill>
            <a:srgbClr val="F9F6F1">
              <a:alpha val="80000"/>
            </a:srgbClr>
          </a:solidFill>
        </p:spPr>
        <p:txBody>
          <a:bodyPr/>
          <a:lstStyle/>
          <a:p>
            <a:r>
              <a:rPr lang="en-GB" noProof="0" dirty="0"/>
              <a:t>Evergreen woodland</a:t>
            </a:r>
          </a:p>
        </p:txBody>
      </p:sp>
    </p:spTree>
    <p:extLst>
      <p:ext uri="{BB962C8B-B14F-4D97-AF65-F5344CB8AC3E}">
        <p14:creationId xmlns:p14="http://schemas.microsoft.com/office/powerpoint/2010/main" val="158652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F10A-5E60-BCBF-19FF-2A96DE74D1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95B2FE-BBF4-A263-4841-C646AFF6214B}"/>
              </a:ext>
            </a:extLst>
          </p:cNvPr>
          <p:cNvSpPr>
            <a:spLocks noGrp="1"/>
          </p:cNvSpPr>
          <p:nvPr>
            <p:ph type="title"/>
          </p:nvPr>
        </p:nvSpPr>
        <p:spPr/>
        <p:txBody>
          <a:bodyPr/>
          <a:lstStyle/>
          <a:p>
            <a:r>
              <a:rPr lang="en-GB" noProof="0" dirty="0"/>
              <a:t>Evergreen woodland</a:t>
            </a:r>
          </a:p>
        </p:txBody>
      </p:sp>
      <p:sp>
        <p:nvSpPr>
          <p:cNvPr id="6" name="Content Placeholder 5">
            <a:extLst>
              <a:ext uri="{FF2B5EF4-FFF2-40B4-BE49-F238E27FC236}">
                <a16:creationId xmlns:a16="http://schemas.microsoft.com/office/drawing/2014/main" id="{8E83CF0E-D77A-81A5-D26F-BE8E4D4579A4}"/>
              </a:ext>
            </a:extLst>
          </p:cNvPr>
          <p:cNvSpPr>
            <a:spLocks noGrp="1"/>
          </p:cNvSpPr>
          <p:nvPr>
            <p:ph idx="1"/>
          </p:nvPr>
        </p:nvSpPr>
        <p:spPr>
          <a:xfrm>
            <a:off x="551145" y="1678488"/>
            <a:ext cx="5544855" cy="3726097"/>
          </a:xfrm>
        </p:spPr>
        <p:txBody>
          <a:bodyPr>
            <a:normAutofit fontScale="92500" lnSpcReduction="20000"/>
          </a:bodyPr>
          <a:lstStyle/>
          <a:p>
            <a:pPr marL="0" indent="0">
              <a:buNone/>
            </a:pPr>
            <a:r>
              <a:rPr lang="en-GB" sz="2600" noProof="0" dirty="0"/>
              <a:t>Significant abiotic factors</a:t>
            </a:r>
          </a:p>
          <a:p>
            <a:r>
              <a:rPr lang="en-GB" sz="2600" dirty="0"/>
              <a:t>e</a:t>
            </a:r>
            <a:r>
              <a:rPr lang="en-GB" sz="2600" noProof="0" dirty="0" err="1"/>
              <a:t>nough</a:t>
            </a:r>
            <a:r>
              <a:rPr lang="en-GB" sz="2600" noProof="0" dirty="0"/>
              <a:t> soil moisture to support trees</a:t>
            </a:r>
          </a:p>
          <a:p>
            <a:r>
              <a:rPr lang="en-GB" sz="2600" dirty="0"/>
              <a:t>f</a:t>
            </a:r>
            <a:r>
              <a:rPr lang="en-GB" sz="2600" noProof="0" dirty="0" err="1"/>
              <a:t>reezing</a:t>
            </a:r>
            <a:r>
              <a:rPr lang="en-GB" sz="2600" noProof="0" dirty="0"/>
              <a:t> winters often with heavier snowfall</a:t>
            </a:r>
          </a:p>
          <a:p>
            <a:pPr marL="0" indent="0">
              <a:buNone/>
            </a:pPr>
            <a:endParaRPr lang="en-GB" sz="2600" noProof="0" dirty="0"/>
          </a:p>
          <a:p>
            <a:pPr marL="0" indent="0">
              <a:buNone/>
            </a:pPr>
            <a:r>
              <a:rPr lang="en-GB" sz="2600" noProof="0" dirty="0"/>
              <a:t>Plant community:</a:t>
            </a:r>
          </a:p>
          <a:p>
            <a:r>
              <a:rPr lang="en-GB" sz="2600" dirty="0"/>
              <a:t>e</a:t>
            </a:r>
            <a:r>
              <a:rPr lang="en-GB" sz="2600" noProof="0" dirty="0" err="1"/>
              <a:t>vergreen</a:t>
            </a:r>
            <a:r>
              <a:rPr lang="en-GB" sz="2600" noProof="0" dirty="0"/>
              <a:t> or coniferous trees</a:t>
            </a:r>
          </a:p>
          <a:p>
            <a:endParaRPr lang="en-GB" noProof="0" dirty="0"/>
          </a:p>
          <a:p>
            <a:pPr marL="0" indent="0">
              <a:buNone/>
            </a:pPr>
            <a:r>
              <a:rPr lang="en-GB" sz="1900" noProof="0" dirty="0"/>
              <a:t>In the UK, many evergreen woodlands were planted by humans as timber plantations.</a:t>
            </a:r>
          </a:p>
        </p:txBody>
      </p:sp>
      <p:pic>
        <p:nvPicPr>
          <p:cNvPr id="13" name="Content Placeholder 12" descr="An evergreen woodland. Pine trees on either side of a path.">
            <a:extLst>
              <a:ext uri="{FF2B5EF4-FFF2-40B4-BE49-F238E27FC236}">
                <a16:creationId xmlns:a16="http://schemas.microsoft.com/office/drawing/2014/main" id="{CF5AC963-59A6-B8BB-F3FF-A536A2414F3D}"/>
              </a:ext>
            </a:extLst>
          </p:cNvPr>
          <p:cNvPicPr>
            <a:picLocks noGrp="1" noChangeAspect="1"/>
          </p:cNvPicPr>
          <p:nvPr>
            <p:ph sz="quarter" idx="4"/>
          </p:nvPr>
        </p:nvPicPr>
        <p:blipFill>
          <a:blip r:embed="rId3"/>
          <a:srcRect l="18592" r="18592"/>
          <a:stretch/>
        </p:blipFill>
        <p:spPr>
          <a:xfrm>
            <a:off x="6172200" y="365126"/>
            <a:ext cx="5468938" cy="5811837"/>
          </a:xfrm>
        </p:spPr>
      </p:pic>
    </p:spTree>
    <p:extLst>
      <p:ext uri="{BB962C8B-B14F-4D97-AF65-F5344CB8AC3E}">
        <p14:creationId xmlns:p14="http://schemas.microsoft.com/office/powerpoint/2010/main" val="1239315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57728-ED8E-2448-9108-8B6DEAFB89D7}"/>
            </a:ext>
          </a:extLst>
        </p:cNvPr>
        <p:cNvGrpSpPr/>
        <p:nvPr/>
      </p:nvGrpSpPr>
      <p:grpSpPr>
        <a:xfrm>
          <a:off x="0" y="0"/>
          <a:ext cx="0" cy="0"/>
          <a:chOff x="0" y="0"/>
          <a:chExt cx="0" cy="0"/>
        </a:xfrm>
      </p:grpSpPr>
      <p:pic>
        <p:nvPicPr>
          <p:cNvPr id="6" name="Content Placeholder 5" descr="A deciduous woodland. Broadleaf trees on either side of a path. Grass and ferns grow among the trees.">
            <a:extLst>
              <a:ext uri="{FF2B5EF4-FFF2-40B4-BE49-F238E27FC236}">
                <a16:creationId xmlns:a16="http://schemas.microsoft.com/office/drawing/2014/main" id="{1081CFD2-F7D3-7BE2-9D5B-DFE6E4EB5DCD}"/>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p:blipFill>
        <p:spPr>
          <a:xfrm>
            <a:off x="0" y="0"/>
            <a:ext cx="12191999" cy="6858000"/>
          </a:xfrm>
        </p:spPr>
      </p:pic>
      <p:sp>
        <p:nvSpPr>
          <p:cNvPr id="2" name="Title 1">
            <a:extLst>
              <a:ext uri="{FF2B5EF4-FFF2-40B4-BE49-F238E27FC236}">
                <a16:creationId xmlns:a16="http://schemas.microsoft.com/office/drawing/2014/main" id="{B3D30AB1-488B-3528-30D4-7A4342A4B878}"/>
              </a:ext>
            </a:extLst>
          </p:cNvPr>
          <p:cNvSpPr>
            <a:spLocks noGrp="1"/>
          </p:cNvSpPr>
          <p:nvPr>
            <p:ph type="title"/>
          </p:nvPr>
        </p:nvSpPr>
        <p:spPr>
          <a:xfrm>
            <a:off x="551146" y="365126"/>
            <a:ext cx="4804626" cy="824848"/>
          </a:xfrm>
          <a:solidFill>
            <a:srgbClr val="F9F6F1">
              <a:alpha val="80000"/>
            </a:srgbClr>
          </a:solidFill>
        </p:spPr>
        <p:txBody>
          <a:bodyPr/>
          <a:lstStyle/>
          <a:p>
            <a:r>
              <a:rPr lang="en-GB" noProof="0" dirty="0"/>
              <a:t>Deciduous woodland</a:t>
            </a:r>
          </a:p>
        </p:txBody>
      </p:sp>
    </p:spTree>
    <p:extLst>
      <p:ext uri="{BB962C8B-B14F-4D97-AF65-F5344CB8AC3E}">
        <p14:creationId xmlns:p14="http://schemas.microsoft.com/office/powerpoint/2010/main" val="3678433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F5CC5-66C1-3B1E-D2C3-934F9955E2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6B57DF-66F7-19A5-9422-6AAF405014D2}"/>
              </a:ext>
            </a:extLst>
          </p:cNvPr>
          <p:cNvSpPr>
            <a:spLocks noGrp="1"/>
          </p:cNvSpPr>
          <p:nvPr>
            <p:ph type="title"/>
          </p:nvPr>
        </p:nvSpPr>
        <p:spPr/>
        <p:txBody>
          <a:bodyPr/>
          <a:lstStyle/>
          <a:p>
            <a:r>
              <a:rPr lang="en-GB" noProof="0"/>
              <a:t>Deciduous </a:t>
            </a:r>
            <a:r>
              <a:rPr lang="en-GB" noProof="0" dirty="0"/>
              <a:t>woodland</a:t>
            </a:r>
          </a:p>
        </p:txBody>
      </p:sp>
      <p:sp>
        <p:nvSpPr>
          <p:cNvPr id="6" name="Content Placeholder 5">
            <a:extLst>
              <a:ext uri="{FF2B5EF4-FFF2-40B4-BE49-F238E27FC236}">
                <a16:creationId xmlns:a16="http://schemas.microsoft.com/office/drawing/2014/main" id="{F68FA3B0-B11E-5FA6-DDB8-9DE8430D1312}"/>
              </a:ext>
            </a:extLst>
          </p:cNvPr>
          <p:cNvSpPr>
            <a:spLocks noGrp="1"/>
          </p:cNvSpPr>
          <p:nvPr>
            <p:ph idx="1"/>
          </p:nvPr>
        </p:nvSpPr>
        <p:spPr>
          <a:xfrm>
            <a:off x="551145" y="1678488"/>
            <a:ext cx="5544855" cy="3787741"/>
          </a:xfrm>
        </p:spPr>
        <p:txBody>
          <a:bodyPr/>
          <a:lstStyle/>
          <a:p>
            <a:pPr marL="0" indent="0">
              <a:buNone/>
            </a:pPr>
            <a:r>
              <a:rPr lang="en-GB" noProof="0" dirty="0"/>
              <a:t>Significant abiotic factors</a:t>
            </a:r>
          </a:p>
          <a:p>
            <a:r>
              <a:rPr lang="en-GB" noProof="0" dirty="0"/>
              <a:t>enough soil moisture to support trees</a:t>
            </a:r>
          </a:p>
          <a:p>
            <a:r>
              <a:rPr lang="en-GB" noProof="0" dirty="0"/>
              <a:t>mild winters with less snow accumulation</a:t>
            </a:r>
          </a:p>
          <a:p>
            <a:pPr marL="0" indent="0">
              <a:buNone/>
            </a:pPr>
            <a:endParaRPr lang="en-GB" noProof="0" dirty="0"/>
          </a:p>
          <a:p>
            <a:pPr marL="0" indent="0">
              <a:buNone/>
            </a:pPr>
            <a:r>
              <a:rPr lang="en-GB" noProof="0" dirty="0"/>
              <a:t>Plant community:</a:t>
            </a:r>
          </a:p>
          <a:p>
            <a:r>
              <a:rPr lang="en-GB" noProof="0" dirty="0"/>
              <a:t>broadleaved trees, spring flowers</a:t>
            </a:r>
          </a:p>
        </p:txBody>
      </p:sp>
      <p:pic>
        <p:nvPicPr>
          <p:cNvPr id="13" name="Content Placeholder 12" descr="A deciduous woodland. Broadleaf trees on either side of a path. Grass and ferns grow among the trees.">
            <a:extLst>
              <a:ext uri="{FF2B5EF4-FFF2-40B4-BE49-F238E27FC236}">
                <a16:creationId xmlns:a16="http://schemas.microsoft.com/office/drawing/2014/main" id="{A7A46779-EE13-75F7-C0AF-B2AD4A1EB2E8}"/>
              </a:ext>
            </a:extLst>
          </p:cNvPr>
          <p:cNvPicPr>
            <a:picLocks noGrp="1" noChangeAspect="1"/>
          </p:cNvPicPr>
          <p:nvPr>
            <p:ph sz="quarter" idx="4"/>
          </p:nvPr>
        </p:nvPicPr>
        <p:blipFill>
          <a:blip r:embed="rId2" cstate="print">
            <a:extLst>
              <a:ext uri="{28A0092B-C50C-407E-A947-70E740481C1C}">
                <a14:useLocalDpi xmlns:a14="http://schemas.microsoft.com/office/drawing/2010/main"/>
              </a:ext>
            </a:extLst>
          </a:blip>
          <a:srcRect/>
          <a:stretch/>
        </p:blipFill>
        <p:spPr>
          <a:xfrm>
            <a:off x="6172200" y="365126"/>
            <a:ext cx="5468938" cy="5811837"/>
          </a:xfrm>
        </p:spPr>
      </p:pic>
    </p:spTree>
    <p:extLst>
      <p:ext uri="{BB962C8B-B14F-4D97-AF65-F5344CB8AC3E}">
        <p14:creationId xmlns:p14="http://schemas.microsoft.com/office/powerpoint/2010/main" val="36379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7726-AC2A-C1E3-3480-3826E08DD9E9}"/>
              </a:ext>
            </a:extLst>
          </p:cNvPr>
          <p:cNvSpPr>
            <a:spLocks noGrp="1"/>
          </p:cNvSpPr>
          <p:nvPr>
            <p:ph type="title"/>
          </p:nvPr>
        </p:nvSpPr>
        <p:spPr/>
        <p:txBody>
          <a:bodyPr/>
          <a:lstStyle/>
          <a:p>
            <a:r>
              <a:rPr lang="en-GB" noProof="0" dirty="0"/>
              <a:t>Definitions</a:t>
            </a:r>
          </a:p>
        </p:txBody>
      </p:sp>
      <p:graphicFrame>
        <p:nvGraphicFramePr>
          <p:cNvPr id="4" name="Content Placeholder 3">
            <a:extLst>
              <a:ext uri="{FF2B5EF4-FFF2-40B4-BE49-F238E27FC236}">
                <a16:creationId xmlns:a16="http://schemas.microsoft.com/office/drawing/2014/main" id="{D8677F19-F45B-F599-273F-5936C8837689}"/>
              </a:ext>
            </a:extLst>
          </p:cNvPr>
          <p:cNvGraphicFramePr>
            <a:graphicFrameLocks noGrp="1"/>
          </p:cNvGraphicFramePr>
          <p:nvPr>
            <p:ph idx="1"/>
            <p:extLst>
              <p:ext uri="{D42A27DB-BD31-4B8C-83A1-F6EECF244321}">
                <p14:modId xmlns:p14="http://schemas.microsoft.com/office/powerpoint/2010/main" val="4293275054"/>
              </p:ext>
            </p:extLst>
          </p:nvPr>
        </p:nvGraphicFramePr>
        <p:xfrm>
          <a:off x="551145" y="1733647"/>
          <a:ext cx="10991850" cy="2492765"/>
        </p:xfrm>
        <a:graphic>
          <a:graphicData uri="http://schemas.openxmlformats.org/drawingml/2006/table">
            <a:tbl>
              <a:tblPr firstRow="1" bandRow="1">
                <a:tableStyleId>{BC89EF96-8CEA-46FF-86C4-4CE0E7609802}</a:tableStyleId>
              </a:tblPr>
              <a:tblGrid>
                <a:gridCol w="1937613">
                  <a:extLst>
                    <a:ext uri="{9D8B030D-6E8A-4147-A177-3AD203B41FA5}">
                      <a16:colId xmlns:a16="http://schemas.microsoft.com/office/drawing/2014/main" val="3763598704"/>
                    </a:ext>
                  </a:extLst>
                </a:gridCol>
                <a:gridCol w="9054237">
                  <a:extLst>
                    <a:ext uri="{9D8B030D-6E8A-4147-A177-3AD203B41FA5}">
                      <a16:colId xmlns:a16="http://schemas.microsoft.com/office/drawing/2014/main" val="3616646467"/>
                    </a:ext>
                  </a:extLst>
                </a:gridCol>
              </a:tblGrid>
              <a:tr h="370840">
                <a:tc>
                  <a:txBody>
                    <a:bodyPr/>
                    <a:lstStyle/>
                    <a:p>
                      <a:pPr marL="0" indent="0">
                        <a:buNone/>
                      </a:pPr>
                      <a:r>
                        <a:rPr lang="en-GB" sz="2400" b="1" noProof="0" dirty="0">
                          <a:latin typeface="Work Sans" pitchFamily="2" charset="0"/>
                        </a:rPr>
                        <a:t>Habitat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noProof="0" dirty="0">
                          <a:latin typeface="Work Sans" pitchFamily="2" charset="0"/>
                        </a:rPr>
                        <a:t>The place where an animal, plant or other organism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noProof="0" dirty="0">
                        <a:latin typeface="Work Sans" pitchFamily="2" charset="0"/>
                      </a:endParaRPr>
                    </a:p>
                  </a:txBody>
                  <a:tcPr/>
                </a:tc>
                <a:extLst>
                  <a:ext uri="{0D108BD9-81ED-4DB2-BD59-A6C34878D82A}">
                    <a16:rowId xmlns:a16="http://schemas.microsoft.com/office/drawing/2014/main" val="6920882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latin typeface="Work Sans" pitchFamily="2" charset="0"/>
                        </a:rPr>
                        <a:t>Ecosystem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noProof="0" dirty="0">
                          <a:latin typeface="Work Sans" pitchFamily="2" charset="0"/>
                        </a:rPr>
                        <a:t>A community of interacting organisms and their environment.</a:t>
                      </a:r>
                    </a:p>
                  </a:txBody>
                  <a:tcPr/>
                </a:tc>
                <a:extLst>
                  <a:ext uri="{0D108BD9-81ED-4DB2-BD59-A6C34878D82A}">
                    <a16:rowId xmlns:a16="http://schemas.microsoft.com/office/drawing/2014/main" val="1140329472"/>
                  </a:ext>
                </a:extLst>
              </a:tr>
              <a:tr h="846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latin typeface="Work Sans" pitchFamily="2" charset="0"/>
                        </a:rPr>
                        <a:t>Ecology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noProof="0" dirty="0">
                          <a:latin typeface="Work Sans" pitchFamily="2" charset="0"/>
                        </a:rPr>
                        <a:t>The study of how living things interact with each other and their environment. </a:t>
                      </a:r>
                    </a:p>
                  </a:txBody>
                  <a:tcPr/>
                </a:tc>
                <a:extLst>
                  <a:ext uri="{0D108BD9-81ED-4DB2-BD59-A6C34878D82A}">
                    <a16:rowId xmlns:a16="http://schemas.microsoft.com/office/drawing/2014/main" val="2251062304"/>
                  </a:ext>
                </a:extLst>
              </a:tr>
            </a:tbl>
          </a:graphicData>
        </a:graphic>
      </p:graphicFrame>
    </p:spTree>
    <p:extLst>
      <p:ext uri="{BB962C8B-B14F-4D97-AF65-F5344CB8AC3E}">
        <p14:creationId xmlns:p14="http://schemas.microsoft.com/office/powerpoint/2010/main" val="6317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172B4-C02F-7793-D360-84A2A356CBB7}"/>
            </a:ext>
          </a:extLst>
        </p:cNvPr>
        <p:cNvGrpSpPr/>
        <p:nvPr/>
      </p:nvGrpSpPr>
      <p:grpSpPr>
        <a:xfrm>
          <a:off x="0" y="0"/>
          <a:ext cx="0" cy="0"/>
          <a:chOff x="0" y="0"/>
          <a:chExt cx="0" cy="0"/>
        </a:xfrm>
      </p:grpSpPr>
      <p:pic>
        <p:nvPicPr>
          <p:cNvPr id="6" name="Content Placeholder 5" descr="A temperate rainforest. Deciduous tree covered in moss and ferns.">
            <a:extLst>
              <a:ext uri="{FF2B5EF4-FFF2-40B4-BE49-F238E27FC236}">
                <a16:creationId xmlns:a16="http://schemas.microsoft.com/office/drawing/2014/main" id="{9FD5979B-35B9-7113-4C54-A0D3B797DD55}"/>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a:fillRect/>
          </a:stretch>
        </p:blipFill>
        <p:spPr>
          <a:xfrm>
            <a:off x="0" y="0"/>
            <a:ext cx="12191999" cy="6858000"/>
          </a:xfrm>
        </p:spPr>
      </p:pic>
      <p:sp>
        <p:nvSpPr>
          <p:cNvPr id="2" name="Title 1">
            <a:extLst>
              <a:ext uri="{FF2B5EF4-FFF2-40B4-BE49-F238E27FC236}">
                <a16:creationId xmlns:a16="http://schemas.microsoft.com/office/drawing/2014/main" id="{DBABDE50-F26C-4DAA-D98A-D1DCE9F0EB9F}"/>
              </a:ext>
            </a:extLst>
          </p:cNvPr>
          <p:cNvSpPr>
            <a:spLocks noGrp="1"/>
          </p:cNvSpPr>
          <p:nvPr>
            <p:ph type="title"/>
          </p:nvPr>
        </p:nvSpPr>
        <p:spPr>
          <a:xfrm>
            <a:off x="551146" y="365126"/>
            <a:ext cx="4543368" cy="824848"/>
          </a:xfrm>
          <a:solidFill>
            <a:srgbClr val="F9F6F1">
              <a:alpha val="80000"/>
            </a:srgbClr>
          </a:solidFill>
        </p:spPr>
        <p:txBody>
          <a:bodyPr>
            <a:normAutofit/>
          </a:bodyPr>
          <a:lstStyle/>
          <a:p>
            <a:r>
              <a:rPr lang="en-GB" noProof="0" dirty="0"/>
              <a:t>Temperate rainforest</a:t>
            </a:r>
          </a:p>
        </p:txBody>
      </p:sp>
    </p:spTree>
    <p:extLst>
      <p:ext uri="{BB962C8B-B14F-4D97-AF65-F5344CB8AC3E}">
        <p14:creationId xmlns:p14="http://schemas.microsoft.com/office/powerpoint/2010/main" val="556299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747647-317F-6FF1-5912-1D183A7A72D7}"/>
              </a:ext>
            </a:extLst>
          </p:cNvPr>
          <p:cNvSpPr>
            <a:spLocks noGrp="1"/>
          </p:cNvSpPr>
          <p:nvPr>
            <p:ph type="title"/>
          </p:nvPr>
        </p:nvSpPr>
        <p:spPr/>
        <p:txBody>
          <a:bodyPr/>
          <a:lstStyle/>
          <a:p>
            <a:r>
              <a:rPr lang="en-GB" noProof="0" dirty="0"/>
              <a:t>Temperate rainforest</a:t>
            </a:r>
          </a:p>
        </p:txBody>
      </p:sp>
      <p:sp>
        <p:nvSpPr>
          <p:cNvPr id="6" name="Content Placeholder 5">
            <a:extLst>
              <a:ext uri="{FF2B5EF4-FFF2-40B4-BE49-F238E27FC236}">
                <a16:creationId xmlns:a16="http://schemas.microsoft.com/office/drawing/2014/main" id="{1C218FC5-52BA-16AB-A348-0CDF2FC4A638}"/>
              </a:ext>
            </a:extLst>
          </p:cNvPr>
          <p:cNvSpPr>
            <a:spLocks noGrp="1"/>
          </p:cNvSpPr>
          <p:nvPr>
            <p:ph idx="1"/>
          </p:nvPr>
        </p:nvSpPr>
        <p:spPr>
          <a:xfrm>
            <a:off x="551145" y="1678488"/>
            <a:ext cx="5544855" cy="3787741"/>
          </a:xfrm>
        </p:spPr>
        <p:txBody>
          <a:bodyPr/>
          <a:lstStyle/>
          <a:p>
            <a:pPr marL="0" indent="0">
              <a:buNone/>
            </a:pPr>
            <a:r>
              <a:rPr lang="en-GB" noProof="0" dirty="0"/>
              <a:t>Significant abiotic factors</a:t>
            </a:r>
          </a:p>
          <a:p>
            <a:r>
              <a:rPr lang="en-GB" noProof="0" dirty="0"/>
              <a:t>high rainfall and humidity</a:t>
            </a:r>
          </a:p>
          <a:p>
            <a:r>
              <a:rPr lang="en-GB" noProof="0" dirty="0"/>
              <a:t>mild winters and cool summers</a:t>
            </a:r>
          </a:p>
          <a:p>
            <a:pPr marL="0" indent="0">
              <a:buNone/>
            </a:pPr>
            <a:endParaRPr lang="en-GB" noProof="0" dirty="0"/>
          </a:p>
          <a:p>
            <a:pPr marL="0" indent="0">
              <a:buNone/>
            </a:pPr>
            <a:r>
              <a:rPr lang="en-GB" noProof="0" dirty="0"/>
              <a:t>Plant community:</a:t>
            </a:r>
          </a:p>
          <a:p>
            <a:r>
              <a:rPr lang="en-GB" noProof="0" dirty="0"/>
              <a:t>mixed woodland</a:t>
            </a:r>
          </a:p>
          <a:p>
            <a:r>
              <a:rPr lang="en-GB" noProof="0" dirty="0"/>
              <a:t>high moss diversity covering the ground and trees</a:t>
            </a:r>
          </a:p>
          <a:p>
            <a:pPr marL="0" indent="0">
              <a:buNone/>
            </a:pPr>
            <a:endParaRPr lang="en-GB" noProof="0" dirty="0"/>
          </a:p>
        </p:txBody>
      </p:sp>
      <p:pic>
        <p:nvPicPr>
          <p:cNvPr id="13" name="Content Placeholder 12" descr="A temperate rainforest. Deciduous tree covered in moss and ferns.">
            <a:extLst>
              <a:ext uri="{FF2B5EF4-FFF2-40B4-BE49-F238E27FC236}">
                <a16:creationId xmlns:a16="http://schemas.microsoft.com/office/drawing/2014/main" id="{CD48DD54-9E1E-311B-CCCE-BA8FD66FDC93}"/>
              </a:ext>
            </a:extLst>
          </p:cNvPr>
          <p:cNvPicPr>
            <a:picLocks noGrp="1" noChangeAspect="1"/>
          </p:cNvPicPr>
          <p:nvPr>
            <p:ph sz="quarter" idx="4"/>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a:fillRect/>
          </a:stretch>
        </p:blipFill>
        <p:spPr>
          <a:xfrm>
            <a:off x="6172200" y="365126"/>
            <a:ext cx="5468938" cy="5811837"/>
          </a:xfrm>
        </p:spPr>
      </p:pic>
    </p:spTree>
    <p:extLst>
      <p:ext uri="{BB962C8B-B14F-4D97-AF65-F5344CB8AC3E}">
        <p14:creationId xmlns:p14="http://schemas.microsoft.com/office/powerpoint/2010/main" val="171748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CC00A-BB8F-1997-4025-5DCF33AEAB9F}"/>
            </a:ext>
          </a:extLst>
        </p:cNvPr>
        <p:cNvGrpSpPr/>
        <p:nvPr/>
      </p:nvGrpSpPr>
      <p:grpSpPr>
        <a:xfrm>
          <a:off x="0" y="0"/>
          <a:ext cx="0" cy="0"/>
          <a:chOff x="0" y="0"/>
          <a:chExt cx="0" cy="0"/>
        </a:xfrm>
      </p:grpSpPr>
      <p:pic>
        <p:nvPicPr>
          <p:cNvPr id="6" name="Content Placeholder 5" descr="A lawn. Short green grass growing next to a path.">
            <a:extLst>
              <a:ext uri="{FF2B5EF4-FFF2-40B4-BE49-F238E27FC236}">
                <a16:creationId xmlns:a16="http://schemas.microsoft.com/office/drawing/2014/main" id="{CD887057-A3BA-76A1-8168-6095373694B4}"/>
              </a:ext>
            </a:extLst>
          </p:cNvPr>
          <p:cNvPicPr>
            <a:picLocks noGrp="1" noChangeAspect="1"/>
          </p:cNvPicPr>
          <p:nvPr>
            <p:ph idx="1"/>
          </p:nvPr>
        </p:nvPicPr>
        <p:blipFill>
          <a:blip r:embed="rId3"/>
          <a:srcRect l="846" t="36989" r="15140"/>
          <a:stretch>
            <a:fillRect/>
          </a:stretch>
        </p:blipFill>
        <p:spPr>
          <a:xfrm>
            <a:off x="1" y="0"/>
            <a:ext cx="12192000" cy="6858000"/>
          </a:xfrm>
        </p:spPr>
      </p:pic>
      <p:sp>
        <p:nvSpPr>
          <p:cNvPr id="2" name="Title 1">
            <a:extLst>
              <a:ext uri="{FF2B5EF4-FFF2-40B4-BE49-F238E27FC236}">
                <a16:creationId xmlns:a16="http://schemas.microsoft.com/office/drawing/2014/main" id="{0A957130-30F4-3D4A-9B92-376475BB601C}"/>
              </a:ext>
            </a:extLst>
          </p:cNvPr>
          <p:cNvSpPr>
            <a:spLocks noGrp="1"/>
          </p:cNvSpPr>
          <p:nvPr>
            <p:ph type="title"/>
          </p:nvPr>
        </p:nvSpPr>
        <p:spPr>
          <a:xfrm>
            <a:off x="551146" y="365126"/>
            <a:ext cx="1316566" cy="824848"/>
          </a:xfrm>
          <a:solidFill>
            <a:srgbClr val="F9F6F1">
              <a:alpha val="80000"/>
            </a:srgbClr>
          </a:solidFill>
        </p:spPr>
        <p:txBody>
          <a:bodyPr/>
          <a:lstStyle/>
          <a:p>
            <a:r>
              <a:rPr lang="en-GB" noProof="0" dirty="0"/>
              <a:t>Lawn</a:t>
            </a:r>
          </a:p>
        </p:txBody>
      </p:sp>
    </p:spTree>
    <p:extLst>
      <p:ext uri="{BB962C8B-B14F-4D97-AF65-F5344CB8AC3E}">
        <p14:creationId xmlns:p14="http://schemas.microsoft.com/office/powerpoint/2010/main" val="186167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28524-45ED-3D6D-B10C-FBAAD54066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BCCD9-518E-5B0B-748D-3FD0A8447542}"/>
              </a:ext>
            </a:extLst>
          </p:cNvPr>
          <p:cNvSpPr>
            <a:spLocks noGrp="1"/>
          </p:cNvSpPr>
          <p:nvPr>
            <p:ph type="title"/>
          </p:nvPr>
        </p:nvSpPr>
        <p:spPr/>
        <p:txBody>
          <a:bodyPr/>
          <a:lstStyle/>
          <a:p>
            <a:r>
              <a:rPr lang="en-GB" noProof="0" dirty="0"/>
              <a:t>Lawn</a:t>
            </a:r>
          </a:p>
        </p:txBody>
      </p:sp>
      <p:sp>
        <p:nvSpPr>
          <p:cNvPr id="3" name="Content Placeholder 2">
            <a:extLst>
              <a:ext uri="{FF2B5EF4-FFF2-40B4-BE49-F238E27FC236}">
                <a16:creationId xmlns:a16="http://schemas.microsoft.com/office/drawing/2014/main" id="{872BFA96-FD9A-9EE8-D1A7-FE92026CF168}"/>
              </a:ext>
            </a:extLst>
          </p:cNvPr>
          <p:cNvSpPr>
            <a:spLocks noGrp="1"/>
          </p:cNvSpPr>
          <p:nvPr>
            <p:ph idx="1"/>
          </p:nvPr>
        </p:nvSpPr>
        <p:spPr>
          <a:xfrm>
            <a:off x="551146" y="1678488"/>
            <a:ext cx="5386192" cy="3817537"/>
          </a:xfrm>
        </p:spPr>
        <p:txBody>
          <a:bodyPr vert="horz" lIns="91440" tIns="45720" rIns="91440" bIns="45720" rtlCol="0" anchor="t">
            <a:normAutofit/>
          </a:bodyPr>
          <a:lstStyle/>
          <a:p>
            <a:pPr marL="0" indent="0">
              <a:buNone/>
            </a:pPr>
            <a:r>
              <a:rPr lang="en-GB" noProof="0" dirty="0"/>
              <a:t>Significant abiotic factors</a:t>
            </a:r>
          </a:p>
          <a:p>
            <a:pPr lvl="0"/>
            <a:r>
              <a:rPr lang="en-GB" dirty="0"/>
              <a:t>any soil structure or chemistry</a:t>
            </a:r>
          </a:p>
          <a:p>
            <a:pPr lvl="0"/>
            <a:r>
              <a:rPr lang="en-GB" dirty="0"/>
              <a:t>any climate</a:t>
            </a:r>
          </a:p>
          <a:p>
            <a:pPr lvl="0"/>
            <a:endParaRPr lang="en-GB" noProof="0" dirty="0"/>
          </a:p>
          <a:p>
            <a:pPr marL="0" indent="0">
              <a:buNone/>
            </a:pPr>
            <a:r>
              <a:rPr lang="en-GB" noProof="0" dirty="0"/>
              <a:t>Plant community</a:t>
            </a:r>
          </a:p>
          <a:p>
            <a:pPr lvl="0"/>
            <a:r>
              <a:rPr lang="en-GB" dirty="0"/>
              <a:t>annual meadowgrass, dandelion, plantains, clovers</a:t>
            </a:r>
          </a:p>
        </p:txBody>
      </p:sp>
      <p:pic>
        <p:nvPicPr>
          <p:cNvPr id="8" name="Content Placeholder 7" descr="A lawn. Short green grass growing next to a path.">
            <a:extLst>
              <a:ext uri="{FF2B5EF4-FFF2-40B4-BE49-F238E27FC236}">
                <a16:creationId xmlns:a16="http://schemas.microsoft.com/office/drawing/2014/main" id="{E9C43B1F-56E2-22E5-BC67-F09C76082AC4}"/>
              </a:ext>
            </a:extLst>
          </p:cNvPr>
          <p:cNvPicPr>
            <a:picLocks noGrp="1" noChangeAspect="1"/>
          </p:cNvPicPr>
          <p:nvPr>
            <p:ph idx="10"/>
          </p:nvPr>
        </p:nvPicPr>
        <p:blipFill>
          <a:blip r:embed="rId3"/>
          <a:srcRect l="3955" t="40081" r="52150" b="16024"/>
          <a:stretch>
            <a:fillRect/>
          </a:stretch>
        </p:blipFill>
        <p:spPr>
          <a:xfrm>
            <a:off x="6254664" y="365126"/>
            <a:ext cx="5261062" cy="5811837"/>
          </a:xfrm>
        </p:spPr>
      </p:pic>
    </p:spTree>
    <p:extLst>
      <p:ext uri="{BB962C8B-B14F-4D97-AF65-F5344CB8AC3E}">
        <p14:creationId xmlns:p14="http://schemas.microsoft.com/office/powerpoint/2010/main" val="2452138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CA71-D712-1544-7109-F1578645F94C}"/>
            </a:ext>
          </a:extLst>
        </p:cNvPr>
        <p:cNvGrpSpPr/>
        <p:nvPr/>
      </p:nvGrpSpPr>
      <p:grpSpPr>
        <a:xfrm>
          <a:off x="0" y="0"/>
          <a:ext cx="0" cy="0"/>
          <a:chOff x="0" y="0"/>
          <a:chExt cx="0" cy="0"/>
        </a:xfrm>
      </p:grpSpPr>
      <p:pic>
        <p:nvPicPr>
          <p:cNvPr id="6" name="Content Placeholder 5" descr="Short green grass with yellow flowers. White chalk soil is visible on the right.">
            <a:extLst>
              <a:ext uri="{FF2B5EF4-FFF2-40B4-BE49-F238E27FC236}">
                <a16:creationId xmlns:a16="http://schemas.microsoft.com/office/drawing/2014/main" id="{92010346-0855-E128-305C-D16D29208927}"/>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 y="0"/>
            <a:ext cx="12192000" cy="6858000"/>
          </a:xfrm>
        </p:spPr>
      </p:pic>
      <p:sp>
        <p:nvSpPr>
          <p:cNvPr id="2" name="Title 1">
            <a:extLst>
              <a:ext uri="{FF2B5EF4-FFF2-40B4-BE49-F238E27FC236}">
                <a16:creationId xmlns:a16="http://schemas.microsoft.com/office/drawing/2014/main" id="{AF70BB88-4967-B637-1D1E-42052D3149FC}"/>
              </a:ext>
            </a:extLst>
          </p:cNvPr>
          <p:cNvSpPr>
            <a:spLocks noGrp="1"/>
          </p:cNvSpPr>
          <p:nvPr>
            <p:ph type="title"/>
          </p:nvPr>
        </p:nvSpPr>
        <p:spPr>
          <a:xfrm>
            <a:off x="551145" y="365126"/>
            <a:ext cx="4514341" cy="824848"/>
          </a:xfrm>
          <a:solidFill>
            <a:srgbClr val="F9F6F1">
              <a:alpha val="80000"/>
            </a:srgbClr>
          </a:solidFill>
        </p:spPr>
        <p:txBody>
          <a:bodyPr/>
          <a:lstStyle/>
          <a:p>
            <a:r>
              <a:rPr lang="en-GB" noProof="0" dirty="0"/>
              <a:t>Calcareous grassland</a:t>
            </a:r>
          </a:p>
        </p:txBody>
      </p:sp>
    </p:spTree>
    <p:extLst>
      <p:ext uri="{BB962C8B-B14F-4D97-AF65-F5344CB8AC3E}">
        <p14:creationId xmlns:p14="http://schemas.microsoft.com/office/powerpoint/2010/main" val="936405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21BB7-5C56-78B9-130E-ED77C2F1E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16577-7653-6C78-FF3E-257DE06FE521}"/>
              </a:ext>
            </a:extLst>
          </p:cNvPr>
          <p:cNvSpPr>
            <a:spLocks noGrp="1"/>
          </p:cNvSpPr>
          <p:nvPr>
            <p:ph type="title"/>
          </p:nvPr>
        </p:nvSpPr>
        <p:spPr/>
        <p:txBody>
          <a:bodyPr/>
          <a:lstStyle/>
          <a:p>
            <a:r>
              <a:rPr lang="en-GB" noProof="0" dirty="0"/>
              <a:t>Calcareous grassland</a:t>
            </a:r>
          </a:p>
        </p:txBody>
      </p:sp>
      <p:sp>
        <p:nvSpPr>
          <p:cNvPr id="3" name="Content Placeholder 2">
            <a:extLst>
              <a:ext uri="{FF2B5EF4-FFF2-40B4-BE49-F238E27FC236}">
                <a16:creationId xmlns:a16="http://schemas.microsoft.com/office/drawing/2014/main" id="{1C17DC7D-C18F-9F0A-0847-94AA308EC67B}"/>
              </a:ext>
            </a:extLst>
          </p:cNvPr>
          <p:cNvSpPr>
            <a:spLocks noGrp="1"/>
          </p:cNvSpPr>
          <p:nvPr>
            <p:ph idx="1"/>
          </p:nvPr>
        </p:nvSpPr>
        <p:spPr>
          <a:xfrm>
            <a:off x="551146" y="1678488"/>
            <a:ext cx="5386192" cy="3817537"/>
          </a:xfrm>
        </p:spPr>
        <p:txBody>
          <a:bodyPr vert="horz" lIns="91440" tIns="45720" rIns="91440" bIns="45720" rtlCol="0" anchor="t">
            <a:normAutofit/>
          </a:bodyPr>
          <a:lstStyle/>
          <a:p>
            <a:pPr marL="0" indent="0">
              <a:buNone/>
            </a:pPr>
            <a:r>
              <a:rPr lang="en-GB" noProof="0" dirty="0"/>
              <a:t>Significant abiotic factors</a:t>
            </a:r>
          </a:p>
          <a:p>
            <a:r>
              <a:rPr lang="en-GB" dirty="0"/>
              <a:t>h</a:t>
            </a:r>
            <a:r>
              <a:rPr lang="en-GB" noProof="0" dirty="0" err="1"/>
              <a:t>igh</a:t>
            </a:r>
            <a:r>
              <a:rPr lang="en-GB" noProof="0" dirty="0"/>
              <a:t> soil pH</a:t>
            </a:r>
          </a:p>
          <a:p>
            <a:r>
              <a:rPr lang="en-GB" dirty="0"/>
              <a:t>s</a:t>
            </a:r>
            <a:r>
              <a:rPr lang="en-GB" noProof="0" dirty="0"/>
              <a:t>oil often formed on chalk or limestone</a:t>
            </a:r>
          </a:p>
          <a:p>
            <a:endParaRPr lang="en-GB" noProof="0" dirty="0"/>
          </a:p>
          <a:p>
            <a:pPr marL="0" indent="0">
              <a:buNone/>
            </a:pPr>
            <a:r>
              <a:rPr lang="en-GB" noProof="0" dirty="0"/>
              <a:t>Plant community</a:t>
            </a:r>
          </a:p>
          <a:p>
            <a:r>
              <a:rPr lang="en-GB" noProof="0" dirty="0">
                <a:latin typeface="Work Sans"/>
              </a:rPr>
              <a:t>grasses, salad </a:t>
            </a:r>
            <a:r>
              <a:rPr lang="en-GB" dirty="0">
                <a:latin typeface="Work Sans"/>
              </a:rPr>
              <a:t>burnet</a:t>
            </a:r>
            <a:r>
              <a:rPr lang="en-GB" noProof="0" dirty="0">
                <a:latin typeface="Work Sans"/>
              </a:rPr>
              <a:t>, </a:t>
            </a:r>
            <a:r>
              <a:rPr lang="en-GB" dirty="0">
                <a:latin typeface="Work Sans"/>
              </a:rPr>
              <a:t>cinquefoils, h</a:t>
            </a:r>
            <a:r>
              <a:rPr lang="en-GB" dirty="0"/>
              <a:t>orseshoe vetch</a:t>
            </a:r>
            <a:endParaRPr lang="en-GB" noProof="0" dirty="0">
              <a:latin typeface="Work Sans"/>
            </a:endParaRPr>
          </a:p>
        </p:txBody>
      </p:sp>
      <p:pic>
        <p:nvPicPr>
          <p:cNvPr id="8" name="Content Placeholder 7" descr="Short green grass with yellow flowers. White chalk soil is visible on the right.">
            <a:extLst>
              <a:ext uri="{FF2B5EF4-FFF2-40B4-BE49-F238E27FC236}">
                <a16:creationId xmlns:a16="http://schemas.microsoft.com/office/drawing/2014/main" id="{67E25C94-B07C-2792-9630-3D1D7E8E2FE3}"/>
              </a:ext>
            </a:extLst>
          </p:cNvPr>
          <p:cNvPicPr>
            <a:picLocks noGrp="1" noChangeAspect="1"/>
          </p:cNvPicPr>
          <p:nvPr>
            <p:ph idx="10"/>
          </p:nvPr>
        </p:nvPicPr>
        <p:blipFill>
          <a:blip r:embed="rId3" cstate="print">
            <a:extLst>
              <a:ext uri="{28A0092B-C50C-407E-A947-70E740481C1C}">
                <a14:useLocalDpi xmlns:a14="http://schemas.microsoft.com/office/drawing/2010/main"/>
              </a:ext>
            </a:extLst>
          </a:blip>
          <a:srcRect/>
          <a:stretch>
            <a:fillRect/>
          </a:stretch>
        </p:blipFill>
        <p:spPr>
          <a:xfrm>
            <a:off x="6254664" y="365126"/>
            <a:ext cx="5261062" cy="5811837"/>
          </a:xfrm>
        </p:spPr>
      </p:pic>
    </p:spTree>
    <p:extLst>
      <p:ext uri="{BB962C8B-B14F-4D97-AF65-F5344CB8AC3E}">
        <p14:creationId xmlns:p14="http://schemas.microsoft.com/office/powerpoint/2010/main" val="4143374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E1BD-C59D-9056-107D-2DFD3BCEEBE3}"/>
            </a:ext>
          </a:extLst>
        </p:cNvPr>
        <p:cNvGrpSpPr/>
        <p:nvPr/>
      </p:nvGrpSpPr>
      <p:grpSpPr>
        <a:xfrm>
          <a:off x="0" y="0"/>
          <a:ext cx="0" cy="0"/>
          <a:chOff x="0" y="0"/>
          <a:chExt cx="0" cy="0"/>
        </a:xfrm>
      </p:grpSpPr>
      <p:pic>
        <p:nvPicPr>
          <p:cNvPr id="6" name="Content Placeholder 5" descr="Green grass with clover and sheep sorrel.">
            <a:extLst>
              <a:ext uri="{FF2B5EF4-FFF2-40B4-BE49-F238E27FC236}">
                <a16:creationId xmlns:a16="http://schemas.microsoft.com/office/drawing/2014/main" id="{6F4A0504-C7F2-4474-C388-618843E0F56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 y="0"/>
            <a:ext cx="12192000" cy="6858000"/>
          </a:xfrm>
        </p:spPr>
      </p:pic>
      <p:sp>
        <p:nvSpPr>
          <p:cNvPr id="2" name="Title 1">
            <a:extLst>
              <a:ext uri="{FF2B5EF4-FFF2-40B4-BE49-F238E27FC236}">
                <a16:creationId xmlns:a16="http://schemas.microsoft.com/office/drawing/2014/main" id="{C4076AD5-E53C-D481-48EB-450238C817CE}"/>
              </a:ext>
            </a:extLst>
          </p:cNvPr>
          <p:cNvSpPr>
            <a:spLocks noGrp="1"/>
          </p:cNvSpPr>
          <p:nvPr>
            <p:ph type="title"/>
          </p:nvPr>
        </p:nvSpPr>
        <p:spPr>
          <a:xfrm>
            <a:off x="551146" y="365126"/>
            <a:ext cx="3179026" cy="824848"/>
          </a:xfrm>
          <a:solidFill>
            <a:srgbClr val="F9F6F1">
              <a:alpha val="80000"/>
            </a:srgbClr>
          </a:solidFill>
        </p:spPr>
        <p:txBody>
          <a:bodyPr/>
          <a:lstStyle/>
          <a:p>
            <a:r>
              <a:rPr lang="en-GB" noProof="0" dirty="0"/>
              <a:t>Acid grassland</a:t>
            </a:r>
          </a:p>
        </p:txBody>
      </p:sp>
    </p:spTree>
    <p:extLst>
      <p:ext uri="{BB962C8B-B14F-4D97-AF65-F5344CB8AC3E}">
        <p14:creationId xmlns:p14="http://schemas.microsoft.com/office/powerpoint/2010/main" val="2950674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624CE-0F96-D53E-F429-D97E6C8B2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34A21-8ACC-4403-0382-44D8E20B8138}"/>
              </a:ext>
            </a:extLst>
          </p:cNvPr>
          <p:cNvSpPr>
            <a:spLocks noGrp="1"/>
          </p:cNvSpPr>
          <p:nvPr>
            <p:ph type="title"/>
          </p:nvPr>
        </p:nvSpPr>
        <p:spPr/>
        <p:txBody>
          <a:bodyPr/>
          <a:lstStyle/>
          <a:p>
            <a:r>
              <a:rPr lang="en-GB" noProof="0" dirty="0"/>
              <a:t>Acid grassland</a:t>
            </a:r>
          </a:p>
        </p:txBody>
      </p:sp>
      <p:sp>
        <p:nvSpPr>
          <p:cNvPr id="3" name="Content Placeholder 2">
            <a:extLst>
              <a:ext uri="{FF2B5EF4-FFF2-40B4-BE49-F238E27FC236}">
                <a16:creationId xmlns:a16="http://schemas.microsoft.com/office/drawing/2014/main" id="{C8E8537C-71A2-6CE9-A88F-EFD290F63098}"/>
              </a:ext>
            </a:extLst>
          </p:cNvPr>
          <p:cNvSpPr>
            <a:spLocks noGrp="1"/>
          </p:cNvSpPr>
          <p:nvPr>
            <p:ph idx="1"/>
          </p:nvPr>
        </p:nvSpPr>
        <p:spPr>
          <a:xfrm>
            <a:off x="551146" y="1678488"/>
            <a:ext cx="5386192" cy="3817537"/>
          </a:xfrm>
        </p:spPr>
        <p:txBody>
          <a:bodyPr vert="horz" lIns="91440" tIns="45720" rIns="91440" bIns="45720" rtlCol="0" anchor="t">
            <a:normAutofit/>
          </a:bodyPr>
          <a:lstStyle/>
          <a:p>
            <a:pPr marL="0" indent="0">
              <a:buNone/>
            </a:pPr>
            <a:r>
              <a:rPr lang="en-GB" noProof="0" dirty="0"/>
              <a:t>Significant abiotic factors</a:t>
            </a:r>
          </a:p>
          <a:p>
            <a:r>
              <a:rPr lang="en-GB" dirty="0"/>
              <a:t>l</a:t>
            </a:r>
            <a:r>
              <a:rPr lang="en-GB" noProof="0" dirty="0"/>
              <a:t>ow soil pH</a:t>
            </a:r>
          </a:p>
          <a:p>
            <a:r>
              <a:rPr lang="en-GB" noProof="0" dirty="0"/>
              <a:t>soil often formed on granite or other insoluble rocks</a:t>
            </a:r>
          </a:p>
          <a:p>
            <a:endParaRPr lang="en-GB" noProof="0" dirty="0"/>
          </a:p>
          <a:p>
            <a:pPr marL="0" indent="0">
              <a:buNone/>
            </a:pPr>
            <a:r>
              <a:rPr lang="en-GB" noProof="0" dirty="0"/>
              <a:t>Plant community</a:t>
            </a:r>
          </a:p>
          <a:p>
            <a:r>
              <a:rPr lang="en-GB" noProof="0" dirty="0">
                <a:latin typeface="Work Sans"/>
              </a:rPr>
              <a:t>grasses, sheep </a:t>
            </a:r>
            <a:r>
              <a:rPr lang="en-GB" dirty="0">
                <a:latin typeface="Work Sans"/>
              </a:rPr>
              <a:t>sorrel</a:t>
            </a:r>
            <a:r>
              <a:rPr lang="en-GB" noProof="0" dirty="0">
                <a:latin typeface="Work Sans"/>
              </a:rPr>
              <a:t>, </a:t>
            </a:r>
            <a:r>
              <a:rPr lang="en-GB" dirty="0">
                <a:latin typeface="Work Sans"/>
              </a:rPr>
              <a:t>clovers</a:t>
            </a:r>
            <a:endParaRPr lang="en-GB" noProof="0" dirty="0">
              <a:latin typeface="Work Sans"/>
            </a:endParaRPr>
          </a:p>
        </p:txBody>
      </p:sp>
      <p:pic>
        <p:nvPicPr>
          <p:cNvPr id="8" name="Content Placeholder 7" descr="Green grass with sheep sorrel.">
            <a:extLst>
              <a:ext uri="{FF2B5EF4-FFF2-40B4-BE49-F238E27FC236}">
                <a16:creationId xmlns:a16="http://schemas.microsoft.com/office/drawing/2014/main" id="{4011C6A2-CDC9-AD51-9EE9-75DA6D1253F4}"/>
              </a:ext>
            </a:extLst>
          </p:cNvPr>
          <p:cNvPicPr>
            <a:picLocks noGrp="1" noChangeAspect="1"/>
          </p:cNvPicPr>
          <p:nvPr>
            <p:ph idx="10"/>
          </p:nvPr>
        </p:nvPicPr>
        <p:blipFill>
          <a:blip r:embed="rId3" cstate="print">
            <a:extLst>
              <a:ext uri="{28A0092B-C50C-407E-A947-70E740481C1C}">
                <a14:useLocalDpi xmlns:a14="http://schemas.microsoft.com/office/drawing/2010/main"/>
              </a:ext>
            </a:extLst>
          </a:blip>
          <a:srcRect/>
          <a:stretch/>
        </p:blipFill>
        <p:spPr>
          <a:xfrm>
            <a:off x="6254664" y="365126"/>
            <a:ext cx="5261062" cy="5811837"/>
          </a:xfrm>
        </p:spPr>
      </p:pic>
    </p:spTree>
    <p:extLst>
      <p:ext uri="{BB962C8B-B14F-4D97-AF65-F5344CB8AC3E}">
        <p14:creationId xmlns:p14="http://schemas.microsoft.com/office/powerpoint/2010/main" val="2860678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8A51-82A4-848F-A816-E0D155FC4D49}"/>
            </a:ext>
          </a:extLst>
        </p:cNvPr>
        <p:cNvGrpSpPr/>
        <p:nvPr/>
      </p:nvGrpSpPr>
      <p:grpSpPr>
        <a:xfrm>
          <a:off x="0" y="0"/>
          <a:ext cx="0" cy="0"/>
          <a:chOff x="0" y="0"/>
          <a:chExt cx="0" cy="0"/>
        </a:xfrm>
      </p:grpSpPr>
      <p:pic>
        <p:nvPicPr>
          <p:cNvPr id="6" name="Content Placeholder 5" descr="Lily pads floating in a pond">
            <a:extLst>
              <a:ext uri="{FF2B5EF4-FFF2-40B4-BE49-F238E27FC236}">
                <a16:creationId xmlns:a16="http://schemas.microsoft.com/office/drawing/2014/main" id="{79974AFE-C897-8316-6E40-18AE45FE7784}"/>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p:spPr>
      </p:pic>
      <p:sp>
        <p:nvSpPr>
          <p:cNvPr id="2" name="Title 1">
            <a:extLst>
              <a:ext uri="{FF2B5EF4-FFF2-40B4-BE49-F238E27FC236}">
                <a16:creationId xmlns:a16="http://schemas.microsoft.com/office/drawing/2014/main" id="{8DFBEF5E-DACD-18D5-8A09-F2D5AB56F2D9}"/>
              </a:ext>
            </a:extLst>
          </p:cNvPr>
          <p:cNvSpPr>
            <a:spLocks noGrp="1"/>
          </p:cNvSpPr>
          <p:nvPr>
            <p:ph type="title"/>
          </p:nvPr>
        </p:nvSpPr>
        <p:spPr>
          <a:xfrm>
            <a:off x="551146" y="365126"/>
            <a:ext cx="1234112" cy="824848"/>
          </a:xfrm>
          <a:solidFill>
            <a:srgbClr val="F9F6F1">
              <a:alpha val="80000"/>
            </a:srgbClr>
          </a:solidFill>
          <a:ln>
            <a:solidFill>
              <a:srgbClr val="F9F6F1"/>
            </a:solidFill>
          </a:ln>
        </p:spPr>
        <p:txBody>
          <a:bodyPr/>
          <a:lstStyle/>
          <a:p>
            <a:r>
              <a:rPr lang="en-GB" noProof="0" dirty="0"/>
              <a:t>Pond</a:t>
            </a:r>
          </a:p>
        </p:txBody>
      </p:sp>
    </p:spTree>
    <p:extLst>
      <p:ext uri="{BB962C8B-B14F-4D97-AF65-F5344CB8AC3E}">
        <p14:creationId xmlns:p14="http://schemas.microsoft.com/office/powerpoint/2010/main" val="4234012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97086-A56E-B824-DF1D-67DEC0A1B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0FD6E-C9DD-B99D-B24F-0BADF61682F2}"/>
              </a:ext>
            </a:extLst>
          </p:cNvPr>
          <p:cNvSpPr>
            <a:spLocks noGrp="1"/>
          </p:cNvSpPr>
          <p:nvPr>
            <p:ph type="title"/>
          </p:nvPr>
        </p:nvSpPr>
        <p:spPr/>
        <p:txBody>
          <a:bodyPr/>
          <a:lstStyle/>
          <a:p>
            <a:r>
              <a:rPr lang="en-GB" noProof="0" dirty="0">
                <a:latin typeface="Work Sans"/>
              </a:rPr>
              <a:t>Pond</a:t>
            </a:r>
            <a:endParaRPr lang="en-GB" noProof="0" dirty="0"/>
          </a:p>
        </p:txBody>
      </p:sp>
      <p:sp>
        <p:nvSpPr>
          <p:cNvPr id="3" name="Content Placeholder 2">
            <a:extLst>
              <a:ext uri="{FF2B5EF4-FFF2-40B4-BE49-F238E27FC236}">
                <a16:creationId xmlns:a16="http://schemas.microsoft.com/office/drawing/2014/main" id="{2953A5DA-8FEB-23B2-2FAB-46957CC624A2}"/>
              </a:ext>
            </a:extLst>
          </p:cNvPr>
          <p:cNvSpPr>
            <a:spLocks noGrp="1"/>
          </p:cNvSpPr>
          <p:nvPr>
            <p:ph idx="1"/>
          </p:nvPr>
        </p:nvSpPr>
        <p:spPr>
          <a:xfrm>
            <a:off x="551146" y="1678488"/>
            <a:ext cx="5386192" cy="3817537"/>
          </a:xfrm>
        </p:spPr>
        <p:txBody>
          <a:bodyPr vert="horz" lIns="91440" tIns="45720" rIns="91440" bIns="45720" rtlCol="0" anchor="t">
            <a:normAutofit/>
          </a:bodyPr>
          <a:lstStyle/>
          <a:p>
            <a:pPr marL="0" indent="0">
              <a:buNone/>
            </a:pPr>
            <a:r>
              <a:rPr lang="en-GB" noProof="0" dirty="0"/>
              <a:t>Significant abiotic factors</a:t>
            </a:r>
          </a:p>
          <a:p>
            <a:r>
              <a:rPr lang="en-GB" noProof="0" dirty="0">
                <a:latin typeface="Work Sans"/>
              </a:rPr>
              <a:t>Standing water</a:t>
            </a:r>
            <a:endParaRPr lang="en-GB" noProof="0" dirty="0"/>
          </a:p>
          <a:p>
            <a:r>
              <a:rPr lang="en-GB" noProof="0" dirty="0">
                <a:latin typeface="Work Sans"/>
              </a:rPr>
              <a:t>Water usually fresh, occasionally brackish</a:t>
            </a:r>
            <a:endParaRPr lang="en-GB" noProof="0" dirty="0"/>
          </a:p>
          <a:p>
            <a:endParaRPr lang="en-GB" noProof="0" dirty="0"/>
          </a:p>
          <a:p>
            <a:pPr marL="0" indent="0">
              <a:buNone/>
            </a:pPr>
            <a:r>
              <a:rPr lang="en-GB" noProof="0" dirty="0"/>
              <a:t>Plant community</a:t>
            </a:r>
          </a:p>
          <a:p>
            <a:r>
              <a:rPr lang="en-GB" noProof="0" dirty="0">
                <a:latin typeface="Work Sans"/>
              </a:rPr>
              <a:t>Reeds, </a:t>
            </a:r>
            <a:r>
              <a:rPr lang="en-GB" dirty="0">
                <a:latin typeface="Work Sans"/>
              </a:rPr>
              <a:t>Pond</a:t>
            </a:r>
            <a:r>
              <a:rPr lang="en-GB" noProof="0" dirty="0">
                <a:latin typeface="Work Sans"/>
              </a:rPr>
              <a:t> </a:t>
            </a:r>
            <a:r>
              <a:rPr lang="en-GB" dirty="0">
                <a:latin typeface="Work Sans"/>
              </a:rPr>
              <a:t>Weeds</a:t>
            </a:r>
            <a:r>
              <a:rPr lang="en-GB" noProof="0" dirty="0">
                <a:latin typeface="Work Sans"/>
              </a:rPr>
              <a:t>, </a:t>
            </a:r>
            <a:r>
              <a:rPr lang="en-GB" dirty="0">
                <a:latin typeface="Work Sans"/>
              </a:rPr>
              <a:t>Duckweeds</a:t>
            </a:r>
            <a:endParaRPr lang="en-GB" noProof="0" dirty="0">
              <a:latin typeface="Work Sans"/>
            </a:endParaRPr>
          </a:p>
        </p:txBody>
      </p:sp>
      <p:pic>
        <p:nvPicPr>
          <p:cNvPr id="8" name="Content Placeholder 7" descr="Lily pads floating in a pond">
            <a:extLst>
              <a:ext uri="{FF2B5EF4-FFF2-40B4-BE49-F238E27FC236}">
                <a16:creationId xmlns:a16="http://schemas.microsoft.com/office/drawing/2014/main" id="{75DF82AB-62C5-BC90-5EE4-9E26A1760608}"/>
              </a:ext>
            </a:extLst>
          </p:cNvPr>
          <p:cNvPicPr>
            <a:picLocks noGrp="1" noChangeAspect="1"/>
          </p:cNvPicPr>
          <p:nvPr>
            <p:ph idx="10"/>
          </p:nvPr>
        </p:nvPicPr>
        <p:blipFill>
          <a:blip r:embed="rId3" cstate="print">
            <a:extLst>
              <a:ext uri="{28A0092B-C50C-407E-A947-70E740481C1C}">
                <a14:useLocalDpi xmlns:a14="http://schemas.microsoft.com/office/drawing/2010/main"/>
              </a:ext>
            </a:extLst>
          </a:blip>
          <a:srcRect/>
          <a:stretch/>
        </p:blipFill>
        <p:spPr>
          <a:xfrm>
            <a:off x="6254664" y="365126"/>
            <a:ext cx="5261062" cy="5811837"/>
          </a:xfrm>
        </p:spPr>
      </p:pic>
    </p:spTree>
    <p:extLst>
      <p:ext uri="{BB962C8B-B14F-4D97-AF65-F5344CB8AC3E}">
        <p14:creationId xmlns:p14="http://schemas.microsoft.com/office/powerpoint/2010/main" val="14998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313AD-DB6C-C5CD-FE0D-4DC5A4769239}"/>
              </a:ext>
            </a:extLst>
          </p:cNvPr>
          <p:cNvSpPr>
            <a:spLocks noGrp="1"/>
          </p:cNvSpPr>
          <p:nvPr>
            <p:ph type="title"/>
          </p:nvPr>
        </p:nvSpPr>
        <p:spPr/>
        <p:txBody>
          <a:bodyPr/>
          <a:lstStyle/>
          <a:p>
            <a:endParaRPr lang="en-GB" noProof="0" dirty="0"/>
          </a:p>
        </p:txBody>
      </p:sp>
      <p:pic>
        <p:nvPicPr>
          <p:cNvPr id="8" name="Content Placeholder 7" descr="A landscape.&#10;In the top left is a lake with a stream flowing into it from the right. In the foreground is tall grass and a hedge with brambles. Beyond this is a grassy area with yellow flowers. Beyond this, near the stream, is darker green grass. This gives way to deciduous trees with silvery/greyish leaves.&#10;&#10;On the left is a hill with deciduous trees with brighter green or yellowish leaves.">
            <a:extLst>
              <a:ext uri="{FF2B5EF4-FFF2-40B4-BE49-F238E27FC236}">
                <a16:creationId xmlns:a16="http://schemas.microsoft.com/office/drawing/2014/main" id="{21AC96A0-733C-F5F7-2560-23E9F70CE974}"/>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0"/>
            <a:ext cx="12228589" cy="6858000"/>
          </a:xfrm>
        </p:spPr>
      </p:pic>
      <p:sp>
        <p:nvSpPr>
          <p:cNvPr id="9" name="Title 1">
            <a:extLst>
              <a:ext uri="{FF2B5EF4-FFF2-40B4-BE49-F238E27FC236}">
                <a16:creationId xmlns:a16="http://schemas.microsoft.com/office/drawing/2014/main" id="{45D25870-36C5-11AB-6ECD-AE20591A80A4}"/>
              </a:ext>
            </a:extLst>
          </p:cNvPr>
          <p:cNvSpPr txBox="1">
            <a:spLocks/>
          </p:cNvSpPr>
          <p:nvPr/>
        </p:nvSpPr>
        <p:spPr>
          <a:xfrm>
            <a:off x="551146" y="365126"/>
            <a:ext cx="9570754" cy="824848"/>
          </a:xfrm>
          <a:prstGeom prst="rect">
            <a:avLst/>
          </a:prstGeom>
          <a:solidFill>
            <a:srgbClr val="F9F6F1">
              <a:alpha val="80000"/>
            </a:srgb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noProof="0" dirty="0"/>
              <a:t>Can you divide this image into different habitats?</a:t>
            </a:r>
          </a:p>
        </p:txBody>
      </p:sp>
    </p:spTree>
    <p:extLst>
      <p:ext uri="{BB962C8B-B14F-4D97-AF65-F5344CB8AC3E}">
        <p14:creationId xmlns:p14="http://schemas.microsoft.com/office/powerpoint/2010/main" val="501832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ACE5-3457-1B5F-EA6A-14657E38E467}"/>
            </a:ext>
          </a:extLst>
        </p:cNvPr>
        <p:cNvGrpSpPr/>
        <p:nvPr/>
      </p:nvGrpSpPr>
      <p:grpSpPr>
        <a:xfrm>
          <a:off x="0" y="0"/>
          <a:ext cx="0" cy="0"/>
          <a:chOff x="0" y="0"/>
          <a:chExt cx="0" cy="0"/>
        </a:xfrm>
      </p:grpSpPr>
      <p:pic>
        <p:nvPicPr>
          <p:cNvPr id="6" name="Content Placeholder 5" descr="A stream flowing over rocks. Short grass and tufts of rushes grow along the banks.">
            <a:extLst>
              <a:ext uri="{FF2B5EF4-FFF2-40B4-BE49-F238E27FC236}">
                <a16:creationId xmlns:a16="http://schemas.microsoft.com/office/drawing/2014/main" id="{00D346D3-5CB4-0269-F107-9FC5D7B43C57}"/>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aturation sat="1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0"/>
            <a:ext cx="12192000" cy="6858000"/>
          </a:xfrm>
        </p:spPr>
      </p:pic>
      <p:sp>
        <p:nvSpPr>
          <p:cNvPr id="2" name="Title 1">
            <a:extLst>
              <a:ext uri="{FF2B5EF4-FFF2-40B4-BE49-F238E27FC236}">
                <a16:creationId xmlns:a16="http://schemas.microsoft.com/office/drawing/2014/main" id="{FAF8B8A9-37E6-0880-7028-805C15124C8D}"/>
              </a:ext>
            </a:extLst>
          </p:cNvPr>
          <p:cNvSpPr>
            <a:spLocks noGrp="1"/>
          </p:cNvSpPr>
          <p:nvPr>
            <p:ph type="title"/>
          </p:nvPr>
        </p:nvSpPr>
        <p:spPr>
          <a:xfrm>
            <a:off x="551145" y="365126"/>
            <a:ext cx="1509883" cy="824848"/>
          </a:xfrm>
          <a:solidFill>
            <a:srgbClr val="F9F6F1">
              <a:alpha val="80000"/>
            </a:srgbClr>
          </a:solidFill>
          <a:ln>
            <a:solidFill>
              <a:srgbClr val="F9F6F1"/>
            </a:solidFill>
          </a:ln>
        </p:spPr>
        <p:txBody>
          <a:bodyPr>
            <a:normAutofit fontScale="90000"/>
          </a:bodyPr>
          <a:lstStyle/>
          <a:p>
            <a:r>
              <a:rPr lang="en-GB" noProof="0" dirty="0"/>
              <a:t>Stream</a:t>
            </a:r>
          </a:p>
        </p:txBody>
      </p:sp>
    </p:spTree>
    <p:extLst>
      <p:ext uri="{BB962C8B-B14F-4D97-AF65-F5344CB8AC3E}">
        <p14:creationId xmlns:p14="http://schemas.microsoft.com/office/powerpoint/2010/main" val="602916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6E40-AFAA-12B0-E58B-05BC9BE60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6AEEC-9A58-2F28-4A64-06D7314F4C71}"/>
              </a:ext>
            </a:extLst>
          </p:cNvPr>
          <p:cNvSpPr>
            <a:spLocks noGrp="1"/>
          </p:cNvSpPr>
          <p:nvPr>
            <p:ph type="title"/>
          </p:nvPr>
        </p:nvSpPr>
        <p:spPr/>
        <p:txBody>
          <a:bodyPr/>
          <a:lstStyle/>
          <a:p>
            <a:r>
              <a:rPr lang="en-GB" noProof="0" dirty="0">
                <a:latin typeface="Work Sans"/>
              </a:rPr>
              <a:t>Stream</a:t>
            </a:r>
            <a:endParaRPr lang="en-GB" noProof="0" dirty="0"/>
          </a:p>
        </p:txBody>
      </p:sp>
      <p:sp>
        <p:nvSpPr>
          <p:cNvPr id="3" name="Content Placeholder 2">
            <a:extLst>
              <a:ext uri="{FF2B5EF4-FFF2-40B4-BE49-F238E27FC236}">
                <a16:creationId xmlns:a16="http://schemas.microsoft.com/office/drawing/2014/main" id="{20B292DD-A954-5B71-229C-0E615E462E93}"/>
              </a:ext>
            </a:extLst>
          </p:cNvPr>
          <p:cNvSpPr>
            <a:spLocks noGrp="1"/>
          </p:cNvSpPr>
          <p:nvPr>
            <p:ph idx="1"/>
          </p:nvPr>
        </p:nvSpPr>
        <p:spPr>
          <a:xfrm>
            <a:off x="551146" y="1678488"/>
            <a:ext cx="5386192" cy="3817537"/>
          </a:xfrm>
        </p:spPr>
        <p:txBody>
          <a:bodyPr vert="horz" lIns="91440" tIns="45720" rIns="91440" bIns="45720" rtlCol="0" anchor="t">
            <a:normAutofit/>
          </a:bodyPr>
          <a:lstStyle/>
          <a:p>
            <a:pPr marL="0" indent="0">
              <a:buNone/>
            </a:pPr>
            <a:r>
              <a:rPr lang="en-GB" noProof="0" dirty="0"/>
              <a:t>Significant abiotic factors</a:t>
            </a:r>
          </a:p>
          <a:p>
            <a:r>
              <a:rPr lang="en-GB" noProof="0" dirty="0">
                <a:latin typeface="Work Sans"/>
              </a:rPr>
              <a:t>Flowing water</a:t>
            </a:r>
            <a:endParaRPr lang="en-GB" noProof="0" dirty="0"/>
          </a:p>
          <a:p>
            <a:r>
              <a:rPr lang="en-GB" noProof="0" dirty="0">
                <a:latin typeface="Work Sans"/>
              </a:rPr>
              <a:t>Water usually shallow and fordable (able to be crossed on foot)</a:t>
            </a:r>
            <a:endParaRPr lang="en-GB" noProof="0" dirty="0"/>
          </a:p>
          <a:p>
            <a:endParaRPr lang="en-GB" noProof="0" dirty="0"/>
          </a:p>
          <a:p>
            <a:pPr marL="0" indent="0">
              <a:buNone/>
            </a:pPr>
            <a:r>
              <a:rPr lang="en-GB" noProof="0" dirty="0"/>
              <a:t>Plant community</a:t>
            </a:r>
          </a:p>
          <a:p>
            <a:r>
              <a:rPr lang="en-GB" noProof="0" dirty="0">
                <a:latin typeface="Work Sans"/>
              </a:rPr>
              <a:t>Long-beaked </a:t>
            </a:r>
            <a:r>
              <a:rPr lang="en-GB" dirty="0">
                <a:latin typeface="Work Sans"/>
              </a:rPr>
              <a:t>Water</a:t>
            </a:r>
            <a:r>
              <a:rPr lang="en-GB" noProof="0" dirty="0">
                <a:latin typeface="Work Sans"/>
              </a:rPr>
              <a:t> </a:t>
            </a:r>
            <a:r>
              <a:rPr lang="en-GB" dirty="0">
                <a:latin typeface="Work Sans"/>
              </a:rPr>
              <a:t>Feather-moss</a:t>
            </a:r>
            <a:r>
              <a:rPr lang="en-GB" noProof="0" dirty="0">
                <a:latin typeface="Work Sans"/>
              </a:rPr>
              <a:t>, algae, </a:t>
            </a:r>
            <a:r>
              <a:rPr lang="en-GB" dirty="0">
                <a:latin typeface="Work Sans"/>
              </a:rPr>
              <a:t>reeds</a:t>
            </a:r>
            <a:endParaRPr lang="en-GB" noProof="0" dirty="0">
              <a:latin typeface="Work Sans"/>
            </a:endParaRPr>
          </a:p>
        </p:txBody>
      </p:sp>
      <p:pic>
        <p:nvPicPr>
          <p:cNvPr id="8" name="Content Placeholder 7" descr="A stream flowing over rocks. Short grass and tufts of rushes grow along the banks.">
            <a:extLst>
              <a:ext uri="{FF2B5EF4-FFF2-40B4-BE49-F238E27FC236}">
                <a16:creationId xmlns:a16="http://schemas.microsoft.com/office/drawing/2014/main" id="{CB38D893-8771-3882-FD43-FE79F01AF257}"/>
              </a:ext>
            </a:extLst>
          </p:cNvPr>
          <p:cNvPicPr>
            <a:picLocks noGrp="1" noChangeAspect="1"/>
          </p:cNvPicPr>
          <p:nvPr>
            <p:ph idx="10"/>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254664" y="365126"/>
            <a:ext cx="5261062" cy="5811837"/>
          </a:xfrm>
        </p:spPr>
      </p:pic>
    </p:spTree>
    <p:extLst>
      <p:ext uri="{BB962C8B-B14F-4D97-AF65-F5344CB8AC3E}">
        <p14:creationId xmlns:p14="http://schemas.microsoft.com/office/powerpoint/2010/main" val="2792478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9887-E79A-7772-59FA-FFBC961E8FC5}"/>
            </a:ext>
          </a:extLst>
        </p:cNvPr>
        <p:cNvGrpSpPr/>
        <p:nvPr/>
      </p:nvGrpSpPr>
      <p:grpSpPr>
        <a:xfrm>
          <a:off x="0" y="0"/>
          <a:ext cx="0" cy="0"/>
          <a:chOff x="0" y="0"/>
          <a:chExt cx="0" cy="0"/>
        </a:xfrm>
      </p:grpSpPr>
      <p:pic>
        <p:nvPicPr>
          <p:cNvPr id="6" name="Content Placeholder 5" descr="A bog. Shallow water with cotton grass and sedges.">
            <a:extLst>
              <a:ext uri="{FF2B5EF4-FFF2-40B4-BE49-F238E27FC236}">
                <a16:creationId xmlns:a16="http://schemas.microsoft.com/office/drawing/2014/main" id="{4B1E7747-5AFF-E533-CAAF-3E619222671D}"/>
              </a:ext>
            </a:extLst>
          </p:cNvPr>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0" y="0"/>
            <a:ext cx="12192000" cy="6858000"/>
          </a:xfrm>
        </p:spPr>
      </p:pic>
      <p:sp>
        <p:nvSpPr>
          <p:cNvPr id="2" name="Title 1">
            <a:extLst>
              <a:ext uri="{FF2B5EF4-FFF2-40B4-BE49-F238E27FC236}">
                <a16:creationId xmlns:a16="http://schemas.microsoft.com/office/drawing/2014/main" id="{A4E82928-EA81-7496-49FB-9EEAE9A85A62}"/>
              </a:ext>
            </a:extLst>
          </p:cNvPr>
          <p:cNvSpPr>
            <a:spLocks noGrp="1"/>
          </p:cNvSpPr>
          <p:nvPr>
            <p:ph type="title"/>
          </p:nvPr>
        </p:nvSpPr>
        <p:spPr>
          <a:xfrm>
            <a:off x="551145" y="365126"/>
            <a:ext cx="972855" cy="824848"/>
          </a:xfrm>
          <a:solidFill>
            <a:srgbClr val="F9F6F1">
              <a:alpha val="80000"/>
            </a:srgbClr>
          </a:solidFill>
          <a:ln>
            <a:solidFill>
              <a:srgbClr val="F9F6F1"/>
            </a:solidFill>
          </a:ln>
        </p:spPr>
        <p:txBody>
          <a:bodyPr>
            <a:normAutofit/>
          </a:bodyPr>
          <a:lstStyle/>
          <a:p>
            <a:r>
              <a:rPr lang="en-GB" noProof="0" dirty="0"/>
              <a:t>Bog</a:t>
            </a:r>
          </a:p>
        </p:txBody>
      </p:sp>
    </p:spTree>
    <p:extLst>
      <p:ext uri="{BB962C8B-B14F-4D97-AF65-F5344CB8AC3E}">
        <p14:creationId xmlns:p14="http://schemas.microsoft.com/office/powerpoint/2010/main" val="512881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2F2A1-DDDA-0C39-65A0-CF4023B4A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BBD613-CDF4-189E-5981-615E6EBD88E6}"/>
              </a:ext>
            </a:extLst>
          </p:cNvPr>
          <p:cNvSpPr>
            <a:spLocks noGrp="1"/>
          </p:cNvSpPr>
          <p:nvPr>
            <p:ph type="title"/>
          </p:nvPr>
        </p:nvSpPr>
        <p:spPr/>
        <p:txBody>
          <a:bodyPr/>
          <a:lstStyle/>
          <a:p>
            <a:r>
              <a:rPr lang="en-GB" noProof="0" dirty="0">
                <a:latin typeface="Work Sans"/>
              </a:rPr>
              <a:t>Bog</a:t>
            </a:r>
            <a:endParaRPr lang="en-GB" noProof="0" dirty="0"/>
          </a:p>
        </p:txBody>
      </p:sp>
      <p:sp>
        <p:nvSpPr>
          <p:cNvPr id="3" name="Content Placeholder 2">
            <a:extLst>
              <a:ext uri="{FF2B5EF4-FFF2-40B4-BE49-F238E27FC236}">
                <a16:creationId xmlns:a16="http://schemas.microsoft.com/office/drawing/2014/main" id="{A599C6BF-220F-2202-D650-0C5A92B9C5A3}"/>
              </a:ext>
            </a:extLst>
          </p:cNvPr>
          <p:cNvSpPr>
            <a:spLocks noGrp="1"/>
          </p:cNvSpPr>
          <p:nvPr>
            <p:ph idx="1"/>
          </p:nvPr>
        </p:nvSpPr>
        <p:spPr>
          <a:xfrm>
            <a:off x="551146" y="1678488"/>
            <a:ext cx="5386192" cy="3817537"/>
          </a:xfrm>
        </p:spPr>
        <p:txBody>
          <a:bodyPr vert="horz" lIns="91440" tIns="45720" rIns="91440" bIns="45720" rtlCol="0" anchor="t">
            <a:normAutofit/>
          </a:bodyPr>
          <a:lstStyle/>
          <a:p>
            <a:pPr marL="0" indent="0">
              <a:buNone/>
            </a:pPr>
            <a:r>
              <a:rPr lang="en-GB" noProof="0" dirty="0"/>
              <a:t>Significant abiotic factors</a:t>
            </a:r>
          </a:p>
          <a:p>
            <a:r>
              <a:rPr lang="en-GB" noProof="0" dirty="0">
                <a:latin typeface="Work Sans"/>
              </a:rPr>
              <a:t>waterlogged soil or shallow standing water</a:t>
            </a:r>
            <a:endParaRPr lang="en-GB" noProof="0" dirty="0"/>
          </a:p>
          <a:p>
            <a:r>
              <a:rPr lang="en-GB" dirty="0"/>
              <a:t>a</a:t>
            </a:r>
            <a:r>
              <a:rPr lang="en-GB" noProof="0" dirty="0" err="1"/>
              <a:t>noxic</a:t>
            </a:r>
            <a:r>
              <a:rPr lang="en-GB" noProof="0" dirty="0"/>
              <a:t> and acidic water or soil</a:t>
            </a:r>
          </a:p>
          <a:p>
            <a:endParaRPr lang="en-GB" noProof="0" dirty="0"/>
          </a:p>
          <a:p>
            <a:pPr marL="0" indent="0">
              <a:buNone/>
            </a:pPr>
            <a:r>
              <a:rPr lang="en-GB" noProof="0" dirty="0"/>
              <a:t>Plant community</a:t>
            </a:r>
          </a:p>
          <a:p>
            <a:r>
              <a:rPr lang="en-GB" noProof="0" dirty="0">
                <a:latin typeface="Work Sans"/>
              </a:rPr>
              <a:t>sphagnum mosses, cotton grasses, butterworts, sundews</a:t>
            </a:r>
          </a:p>
        </p:txBody>
      </p:sp>
      <p:pic>
        <p:nvPicPr>
          <p:cNvPr id="8" name="Content Placeholder 7" descr="A bog. Shallow water with cotton grass and sedges.">
            <a:extLst>
              <a:ext uri="{FF2B5EF4-FFF2-40B4-BE49-F238E27FC236}">
                <a16:creationId xmlns:a16="http://schemas.microsoft.com/office/drawing/2014/main" id="{E821D8F2-DD11-9CAF-BF9C-B917D8F2A11E}"/>
              </a:ext>
            </a:extLst>
          </p:cNvPr>
          <p:cNvPicPr>
            <a:picLocks noGrp="1" noChangeAspect="1"/>
          </p:cNvPicPr>
          <p:nvPr>
            <p:ph idx="10"/>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254664" y="365126"/>
            <a:ext cx="5261062" cy="5811837"/>
          </a:xfrm>
        </p:spPr>
      </p:pic>
    </p:spTree>
    <p:extLst>
      <p:ext uri="{BB962C8B-B14F-4D97-AF65-F5344CB8AC3E}">
        <p14:creationId xmlns:p14="http://schemas.microsoft.com/office/powerpoint/2010/main" val="181598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0877C-E6B3-E0DA-BC77-C0C2766E5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339E4-6539-2218-DCA1-A98CC8AEEA46}"/>
              </a:ext>
            </a:extLst>
          </p:cNvPr>
          <p:cNvSpPr>
            <a:spLocks noGrp="1"/>
          </p:cNvSpPr>
          <p:nvPr>
            <p:ph type="ctrTitle"/>
          </p:nvPr>
        </p:nvSpPr>
        <p:spPr>
          <a:xfrm>
            <a:off x="2361156" y="1773717"/>
            <a:ext cx="7469688" cy="1850195"/>
          </a:xfrm>
        </p:spPr>
        <p:txBody>
          <a:bodyPr>
            <a:normAutofit/>
          </a:bodyPr>
          <a:lstStyle/>
          <a:p>
            <a:r>
              <a:rPr lang="en-GB" sz="4400" noProof="0" dirty="0"/>
              <a:t>Animal communities</a:t>
            </a:r>
          </a:p>
        </p:txBody>
      </p:sp>
    </p:spTree>
    <p:extLst>
      <p:ext uri="{BB962C8B-B14F-4D97-AF65-F5344CB8AC3E}">
        <p14:creationId xmlns:p14="http://schemas.microsoft.com/office/powerpoint/2010/main" val="688086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D0DD-E306-7DBA-C19D-068B434E8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049B82-BCDF-8A74-BC46-E9F495F1EAC0}"/>
              </a:ext>
            </a:extLst>
          </p:cNvPr>
          <p:cNvSpPr>
            <a:spLocks noGrp="1"/>
          </p:cNvSpPr>
          <p:nvPr>
            <p:ph type="title"/>
          </p:nvPr>
        </p:nvSpPr>
        <p:spPr/>
        <p:txBody>
          <a:bodyPr/>
          <a:lstStyle/>
          <a:p>
            <a:r>
              <a:rPr lang="en-GB" noProof="0" dirty="0">
                <a:latin typeface="Work Sans" pitchFamily="2" charset="0"/>
              </a:rPr>
              <a:t>Animal community 1</a:t>
            </a:r>
          </a:p>
        </p:txBody>
      </p:sp>
      <p:sp>
        <p:nvSpPr>
          <p:cNvPr id="3" name="Content Placeholder 2">
            <a:extLst>
              <a:ext uri="{FF2B5EF4-FFF2-40B4-BE49-F238E27FC236}">
                <a16:creationId xmlns:a16="http://schemas.microsoft.com/office/drawing/2014/main" id="{BD31CCBE-FFCB-E6DF-DC57-C25F5F0375A4}"/>
              </a:ext>
            </a:extLst>
          </p:cNvPr>
          <p:cNvSpPr>
            <a:spLocks noGrp="1"/>
          </p:cNvSpPr>
          <p:nvPr>
            <p:ph idx="1"/>
          </p:nvPr>
        </p:nvSpPr>
        <p:spPr>
          <a:xfrm>
            <a:off x="446569" y="1476541"/>
            <a:ext cx="3389868" cy="3904918"/>
          </a:xfrm>
          <a:ln w="38100">
            <a:bevel/>
            <a:extLst>
              <a:ext uri="{C807C97D-BFC1-408E-A445-0C87EB9F89A2}">
                <ask:lineSketchStyleProps xmlns:ask="http://schemas.microsoft.com/office/drawing/2018/sketchyshapes" sd="885438261">
                  <a:custGeom>
                    <a:avLst/>
                    <a:gdLst>
                      <a:gd name="connsiteX0" fmla="*/ 0 w 3019982"/>
                      <a:gd name="connsiteY0" fmla="*/ 0 h 3904918"/>
                      <a:gd name="connsiteX1" fmla="*/ 563730 w 3019982"/>
                      <a:gd name="connsiteY1" fmla="*/ 0 h 3904918"/>
                      <a:gd name="connsiteX2" fmla="*/ 1036860 w 3019982"/>
                      <a:gd name="connsiteY2" fmla="*/ 0 h 3904918"/>
                      <a:gd name="connsiteX3" fmla="*/ 1509991 w 3019982"/>
                      <a:gd name="connsiteY3" fmla="*/ 0 h 3904918"/>
                      <a:gd name="connsiteX4" fmla="*/ 1983122 w 3019982"/>
                      <a:gd name="connsiteY4" fmla="*/ 0 h 3904918"/>
                      <a:gd name="connsiteX5" fmla="*/ 2395852 w 3019982"/>
                      <a:gd name="connsiteY5" fmla="*/ 0 h 3904918"/>
                      <a:gd name="connsiteX6" fmla="*/ 3019982 w 3019982"/>
                      <a:gd name="connsiteY6" fmla="*/ 0 h 3904918"/>
                      <a:gd name="connsiteX7" fmla="*/ 3019982 w 3019982"/>
                      <a:gd name="connsiteY7" fmla="*/ 518796 h 3904918"/>
                      <a:gd name="connsiteX8" fmla="*/ 3019982 w 3019982"/>
                      <a:gd name="connsiteY8" fmla="*/ 1154740 h 3904918"/>
                      <a:gd name="connsiteX9" fmla="*/ 3019982 w 3019982"/>
                      <a:gd name="connsiteY9" fmla="*/ 1595438 h 3904918"/>
                      <a:gd name="connsiteX10" fmla="*/ 3019982 w 3019982"/>
                      <a:gd name="connsiteY10" fmla="*/ 2075185 h 3904918"/>
                      <a:gd name="connsiteX11" fmla="*/ 3019982 w 3019982"/>
                      <a:gd name="connsiteY11" fmla="*/ 2672080 h 3904918"/>
                      <a:gd name="connsiteX12" fmla="*/ 3019982 w 3019982"/>
                      <a:gd name="connsiteY12" fmla="*/ 3151827 h 3904918"/>
                      <a:gd name="connsiteX13" fmla="*/ 3019982 w 3019982"/>
                      <a:gd name="connsiteY13" fmla="*/ 3904918 h 3904918"/>
                      <a:gd name="connsiteX14" fmla="*/ 2486452 w 3019982"/>
                      <a:gd name="connsiteY14" fmla="*/ 3904918 h 3904918"/>
                      <a:gd name="connsiteX15" fmla="*/ 2043521 w 3019982"/>
                      <a:gd name="connsiteY15" fmla="*/ 3904918 h 3904918"/>
                      <a:gd name="connsiteX16" fmla="*/ 1540191 w 3019982"/>
                      <a:gd name="connsiteY16" fmla="*/ 3904918 h 3904918"/>
                      <a:gd name="connsiteX17" fmla="*/ 1067060 w 3019982"/>
                      <a:gd name="connsiteY17" fmla="*/ 3904918 h 3904918"/>
                      <a:gd name="connsiteX18" fmla="*/ 624130 w 3019982"/>
                      <a:gd name="connsiteY18" fmla="*/ 3904918 h 3904918"/>
                      <a:gd name="connsiteX19" fmla="*/ 0 w 3019982"/>
                      <a:gd name="connsiteY19" fmla="*/ 3904918 h 3904918"/>
                      <a:gd name="connsiteX20" fmla="*/ 0 w 3019982"/>
                      <a:gd name="connsiteY20" fmla="*/ 3386122 h 3904918"/>
                      <a:gd name="connsiteX21" fmla="*/ 0 w 3019982"/>
                      <a:gd name="connsiteY21" fmla="*/ 2906375 h 3904918"/>
                      <a:gd name="connsiteX22" fmla="*/ 0 w 3019982"/>
                      <a:gd name="connsiteY22" fmla="*/ 2348529 h 3904918"/>
                      <a:gd name="connsiteX23" fmla="*/ 0 w 3019982"/>
                      <a:gd name="connsiteY23" fmla="*/ 1790684 h 3904918"/>
                      <a:gd name="connsiteX24" fmla="*/ 0 w 3019982"/>
                      <a:gd name="connsiteY24" fmla="*/ 1271888 h 3904918"/>
                      <a:gd name="connsiteX25" fmla="*/ 0 w 3019982"/>
                      <a:gd name="connsiteY25" fmla="*/ 714042 h 3904918"/>
                      <a:gd name="connsiteX26" fmla="*/ 0 w 3019982"/>
                      <a:gd name="connsiteY26" fmla="*/ 0 h 39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82" h="3904918" fill="none" extrusionOk="0">
                        <a:moveTo>
                          <a:pt x="0" y="0"/>
                        </a:moveTo>
                        <a:cubicBezTo>
                          <a:pt x="271374" y="-66397"/>
                          <a:pt x="286007" y="60361"/>
                          <a:pt x="563730" y="0"/>
                        </a:cubicBezTo>
                        <a:cubicBezTo>
                          <a:pt x="841453" y="-60361"/>
                          <a:pt x="896248" y="7476"/>
                          <a:pt x="1036860" y="0"/>
                        </a:cubicBezTo>
                        <a:cubicBezTo>
                          <a:pt x="1177472" y="-7476"/>
                          <a:pt x="1310463" y="8489"/>
                          <a:pt x="1509991" y="0"/>
                        </a:cubicBezTo>
                        <a:cubicBezTo>
                          <a:pt x="1709519" y="-8489"/>
                          <a:pt x="1814164" y="19184"/>
                          <a:pt x="1983122" y="0"/>
                        </a:cubicBezTo>
                        <a:cubicBezTo>
                          <a:pt x="2152080" y="-19184"/>
                          <a:pt x="2306834" y="46166"/>
                          <a:pt x="2395852" y="0"/>
                        </a:cubicBezTo>
                        <a:cubicBezTo>
                          <a:pt x="2484870" y="-46166"/>
                          <a:pt x="2802970" y="61235"/>
                          <a:pt x="3019982" y="0"/>
                        </a:cubicBezTo>
                        <a:cubicBezTo>
                          <a:pt x="3076959" y="187211"/>
                          <a:pt x="3014786" y="271425"/>
                          <a:pt x="3019982" y="518796"/>
                        </a:cubicBezTo>
                        <a:cubicBezTo>
                          <a:pt x="3025178" y="766167"/>
                          <a:pt x="2976625" y="946926"/>
                          <a:pt x="3019982" y="1154740"/>
                        </a:cubicBezTo>
                        <a:cubicBezTo>
                          <a:pt x="3063339" y="1362554"/>
                          <a:pt x="3017189" y="1484999"/>
                          <a:pt x="3019982" y="1595438"/>
                        </a:cubicBezTo>
                        <a:cubicBezTo>
                          <a:pt x="3022775" y="1705877"/>
                          <a:pt x="3015227" y="1926300"/>
                          <a:pt x="3019982" y="2075185"/>
                        </a:cubicBezTo>
                        <a:cubicBezTo>
                          <a:pt x="3024737" y="2224070"/>
                          <a:pt x="3018651" y="2549560"/>
                          <a:pt x="3019982" y="2672080"/>
                        </a:cubicBezTo>
                        <a:cubicBezTo>
                          <a:pt x="3021313" y="2794600"/>
                          <a:pt x="2992070" y="3012671"/>
                          <a:pt x="3019982" y="3151827"/>
                        </a:cubicBezTo>
                        <a:cubicBezTo>
                          <a:pt x="3047894" y="3290983"/>
                          <a:pt x="2935279" y="3655950"/>
                          <a:pt x="3019982" y="3904918"/>
                        </a:cubicBezTo>
                        <a:cubicBezTo>
                          <a:pt x="2765831" y="3930832"/>
                          <a:pt x="2655366" y="3853704"/>
                          <a:pt x="2486452" y="3904918"/>
                        </a:cubicBezTo>
                        <a:cubicBezTo>
                          <a:pt x="2317538" y="3956132"/>
                          <a:pt x="2254715" y="3883433"/>
                          <a:pt x="2043521" y="3904918"/>
                        </a:cubicBezTo>
                        <a:cubicBezTo>
                          <a:pt x="1832327" y="3926403"/>
                          <a:pt x="1649589" y="3872065"/>
                          <a:pt x="1540191" y="3904918"/>
                        </a:cubicBezTo>
                        <a:cubicBezTo>
                          <a:pt x="1430793" y="3937771"/>
                          <a:pt x="1271894" y="3849554"/>
                          <a:pt x="1067060" y="3904918"/>
                        </a:cubicBezTo>
                        <a:cubicBezTo>
                          <a:pt x="862226" y="3960282"/>
                          <a:pt x="718710" y="3877781"/>
                          <a:pt x="624130" y="3904918"/>
                        </a:cubicBezTo>
                        <a:cubicBezTo>
                          <a:pt x="529550" y="3932055"/>
                          <a:pt x="299454" y="3876846"/>
                          <a:pt x="0" y="3904918"/>
                        </a:cubicBezTo>
                        <a:cubicBezTo>
                          <a:pt x="-31755" y="3670246"/>
                          <a:pt x="16739" y="3560757"/>
                          <a:pt x="0" y="3386122"/>
                        </a:cubicBezTo>
                        <a:cubicBezTo>
                          <a:pt x="-16739" y="3211487"/>
                          <a:pt x="24780" y="3002981"/>
                          <a:pt x="0" y="2906375"/>
                        </a:cubicBezTo>
                        <a:cubicBezTo>
                          <a:pt x="-24780" y="2809769"/>
                          <a:pt x="23898" y="2613767"/>
                          <a:pt x="0" y="2348529"/>
                        </a:cubicBezTo>
                        <a:cubicBezTo>
                          <a:pt x="-23898" y="2083291"/>
                          <a:pt x="21595" y="1984827"/>
                          <a:pt x="0" y="1790684"/>
                        </a:cubicBezTo>
                        <a:cubicBezTo>
                          <a:pt x="-21595" y="1596541"/>
                          <a:pt x="46874" y="1487124"/>
                          <a:pt x="0" y="1271888"/>
                        </a:cubicBezTo>
                        <a:cubicBezTo>
                          <a:pt x="-46874" y="1056652"/>
                          <a:pt x="42329" y="861564"/>
                          <a:pt x="0" y="714042"/>
                        </a:cubicBezTo>
                        <a:cubicBezTo>
                          <a:pt x="-42329" y="566520"/>
                          <a:pt x="31971" y="200104"/>
                          <a:pt x="0" y="0"/>
                        </a:cubicBezTo>
                        <a:close/>
                      </a:path>
                      <a:path w="3019982" h="3904918" stroke="0" extrusionOk="0">
                        <a:moveTo>
                          <a:pt x="0" y="0"/>
                        </a:moveTo>
                        <a:cubicBezTo>
                          <a:pt x="209041" y="-11975"/>
                          <a:pt x="321186" y="53765"/>
                          <a:pt x="503330" y="0"/>
                        </a:cubicBezTo>
                        <a:cubicBezTo>
                          <a:pt x="685474" y="-53765"/>
                          <a:pt x="740248" y="44294"/>
                          <a:pt x="946261" y="0"/>
                        </a:cubicBezTo>
                        <a:cubicBezTo>
                          <a:pt x="1152274" y="-44294"/>
                          <a:pt x="1253249" y="30667"/>
                          <a:pt x="1479791" y="0"/>
                        </a:cubicBezTo>
                        <a:cubicBezTo>
                          <a:pt x="1706333" y="-30667"/>
                          <a:pt x="1703547" y="34712"/>
                          <a:pt x="1922722" y="0"/>
                        </a:cubicBezTo>
                        <a:cubicBezTo>
                          <a:pt x="2141897" y="-34712"/>
                          <a:pt x="2326284" y="11545"/>
                          <a:pt x="2486452" y="0"/>
                        </a:cubicBezTo>
                        <a:cubicBezTo>
                          <a:pt x="2646620" y="-11545"/>
                          <a:pt x="2798954" y="21632"/>
                          <a:pt x="3019982" y="0"/>
                        </a:cubicBezTo>
                        <a:cubicBezTo>
                          <a:pt x="3062664" y="124811"/>
                          <a:pt x="2995494" y="310416"/>
                          <a:pt x="3019982" y="479747"/>
                        </a:cubicBezTo>
                        <a:cubicBezTo>
                          <a:pt x="3044470" y="649078"/>
                          <a:pt x="2998145" y="793865"/>
                          <a:pt x="3019982" y="1076642"/>
                        </a:cubicBezTo>
                        <a:cubicBezTo>
                          <a:pt x="3041819" y="1359419"/>
                          <a:pt x="2980885" y="1494167"/>
                          <a:pt x="3019982" y="1634487"/>
                        </a:cubicBezTo>
                        <a:cubicBezTo>
                          <a:pt x="3059079" y="1774807"/>
                          <a:pt x="2966636" y="2074368"/>
                          <a:pt x="3019982" y="2270431"/>
                        </a:cubicBezTo>
                        <a:cubicBezTo>
                          <a:pt x="3073328" y="2466494"/>
                          <a:pt x="2976004" y="2656445"/>
                          <a:pt x="3019982" y="2867326"/>
                        </a:cubicBezTo>
                        <a:cubicBezTo>
                          <a:pt x="3063960" y="3078207"/>
                          <a:pt x="2972605" y="3171371"/>
                          <a:pt x="3019982" y="3308023"/>
                        </a:cubicBezTo>
                        <a:cubicBezTo>
                          <a:pt x="3067359" y="3444675"/>
                          <a:pt x="2992953" y="3712404"/>
                          <a:pt x="3019982" y="3904918"/>
                        </a:cubicBezTo>
                        <a:cubicBezTo>
                          <a:pt x="2903747" y="3949555"/>
                          <a:pt x="2577049" y="3875621"/>
                          <a:pt x="2456252" y="3904918"/>
                        </a:cubicBezTo>
                        <a:cubicBezTo>
                          <a:pt x="2335455" y="3934215"/>
                          <a:pt x="2162081" y="3879671"/>
                          <a:pt x="2013321" y="3904918"/>
                        </a:cubicBezTo>
                        <a:cubicBezTo>
                          <a:pt x="1864561" y="3930165"/>
                          <a:pt x="1615737" y="3849146"/>
                          <a:pt x="1479791" y="3904918"/>
                        </a:cubicBezTo>
                        <a:cubicBezTo>
                          <a:pt x="1343845" y="3960690"/>
                          <a:pt x="1227489" y="3892038"/>
                          <a:pt x="976461" y="3904918"/>
                        </a:cubicBezTo>
                        <a:cubicBezTo>
                          <a:pt x="725433" y="3917798"/>
                          <a:pt x="600319" y="3858319"/>
                          <a:pt x="503330" y="3904918"/>
                        </a:cubicBezTo>
                        <a:cubicBezTo>
                          <a:pt x="406341" y="3951517"/>
                          <a:pt x="143899" y="3864740"/>
                          <a:pt x="0" y="3904918"/>
                        </a:cubicBezTo>
                        <a:cubicBezTo>
                          <a:pt x="-63586" y="3707843"/>
                          <a:pt x="71039" y="3551198"/>
                          <a:pt x="0" y="3308023"/>
                        </a:cubicBezTo>
                        <a:cubicBezTo>
                          <a:pt x="-71039" y="3064849"/>
                          <a:pt x="50120" y="2894544"/>
                          <a:pt x="0" y="2789227"/>
                        </a:cubicBezTo>
                        <a:cubicBezTo>
                          <a:pt x="-50120" y="2683910"/>
                          <a:pt x="6213" y="2496270"/>
                          <a:pt x="0" y="2231382"/>
                        </a:cubicBezTo>
                        <a:cubicBezTo>
                          <a:pt x="-6213" y="1966494"/>
                          <a:pt x="16834" y="1817861"/>
                          <a:pt x="0" y="1634487"/>
                        </a:cubicBezTo>
                        <a:cubicBezTo>
                          <a:pt x="-16834" y="1451113"/>
                          <a:pt x="652" y="1290001"/>
                          <a:pt x="0" y="1154740"/>
                        </a:cubicBezTo>
                        <a:cubicBezTo>
                          <a:pt x="-652" y="1019479"/>
                          <a:pt x="44269" y="831967"/>
                          <a:pt x="0" y="635944"/>
                        </a:cubicBezTo>
                        <a:cubicBezTo>
                          <a:pt x="-44269" y="439921"/>
                          <a:pt x="3418" y="1683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ctr">
              <a:buNone/>
            </a:pPr>
            <a:r>
              <a:rPr lang="en-GB" noProof="0" dirty="0">
                <a:latin typeface="Work Sans" pitchFamily="2" charset="0"/>
              </a:rPr>
              <a:t>Goldcrest</a:t>
            </a:r>
          </a:p>
          <a:p>
            <a:pPr marL="0" indent="0" algn="ctr">
              <a:buNone/>
            </a:pPr>
            <a:r>
              <a:rPr lang="en-GB" sz="1600" i="1" noProof="0" dirty="0">
                <a:latin typeface="Work Sans" pitchFamily="2" charset="0"/>
              </a:rPr>
              <a:t>(Regulus regulus)</a:t>
            </a:r>
          </a:p>
        </p:txBody>
      </p:sp>
      <p:sp>
        <p:nvSpPr>
          <p:cNvPr id="4" name="Content Placeholder 3">
            <a:extLst>
              <a:ext uri="{FF2B5EF4-FFF2-40B4-BE49-F238E27FC236}">
                <a16:creationId xmlns:a16="http://schemas.microsoft.com/office/drawing/2014/main" id="{2E5E5005-3B08-5891-A5DD-DB1CA97C6928}"/>
              </a:ext>
            </a:extLst>
          </p:cNvPr>
          <p:cNvSpPr>
            <a:spLocks noGrp="1"/>
          </p:cNvSpPr>
          <p:nvPr>
            <p:ph idx="10"/>
          </p:nvPr>
        </p:nvSpPr>
        <p:spPr>
          <a:xfrm>
            <a:off x="4401065" y="1476541"/>
            <a:ext cx="3389869" cy="3904918"/>
          </a:xfrm>
          <a:ln w="34925">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buNone/>
            </a:pPr>
            <a:r>
              <a:rPr lang="en-GB" noProof="0" dirty="0">
                <a:latin typeface="Work Sans"/>
              </a:rPr>
              <a:t>18-spotted </a:t>
            </a:r>
            <a:r>
              <a:rPr lang="en-GB" dirty="0">
                <a:latin typeface="Work Sans"/>
              </a:rPr>
              <a:t>ladybird</a:t>
            </a:r>
            <a:endParaRPr lang="en-GB" noProof="0" dirty="0">
              <a:latin typeface="Work Sans" pitchFamily="2" charset="0"/>
            </a:endParaRPr>
          </a:p>
          <a:p>
            <a:pPr algn="ctr">
              <a:buNone/>
            </a:pPr>
            <a:r>
              <a:rPr lang="en-GB" sz="1600" i="1" noProof="0" dirty="0">
                <a:latin typeface="Work Sans" pitchFamily="2" charset="0"/>
              </a:rPr>
              <a:t>(Myrrha </a:t>
            </a:r>
            <a:r>
              <a:rPr lang="en-GB" sz="1600" i="1" noProof="0" dirty="0" err="1">
                <a:latin typeface="Work Sans" pitchFamily="2" charset="0"/>
              </a:rPr>
              <a:t>octodecimguttata</a:t>
            </a:r>
            <a:r>
              <a:rPr lang="en-GB" sz="1600" i="1" noProof="0" dirty="0">
                <a:latin typeface="Work Sans" pitchFamily="2" charset="0"/>
              </a:rPr>
              <a:t>)</a:t>
            </a:r>
            <a:endParaRPr lang="en-GB" i="1" noProof="0" dirty="0">
              <a:latin typeface="Work Sans" pitchFamily="2" charset="0"/>
            </a:endParaRPr>
          </a:p>
        </p:txBody>
      </p:sp>
      <p:pic>
        <p:nvPicPr>
          <p:cNvPr id="7" name="Picture 6">
            <a:extLst>
              <a:ext uri="{FF2B5EF4-FFF2-40B4-BE49-F238E27FC236}">
                <a16:creationId xmlns:a16="http://schemas.microsoft.com/office/drawing/2014/main" id="{F07F0DED-92AC-B9E6-AB90-73E21CCA8B1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691465" y="2295246"/>
            <a:ext cx="2900076" cy="1800002"/>
          </a:xfrm>
          <a:prstGeom prst="rect">
            <a:avLst/>
          </a:prstGeom>
        </p:spPr>
      </p:pic>
      <p:sp>
        <p:nvSpPr>
          <p:cNvPr id="9" name="TextBox 8">
            <a:extLst>
              <a:ext uri="{FF2B5EF4-FFF2-40B4-BE49-F238E27FC236}">
                <a16:creationId xmlns:a16="http://schemas.microsoft.com/office/drawing/2014/main" id="{73F1EAA7-BF6D-6C92-99C3-DFD9F113B49D}"/>
              </a:ext>
            </a:extLst>
          </p:cNvPr>
          <p:cNvSpPr txBox="1"/>
          <p:nvPr/>
        </p:nvSpPr>
        <p:spPr>
          <a:xfrm>
            <a:off x="691465" y="4095247"/>
            <a:ext cx="2993127" cy="230832"/>
          </a:xfrm>
          <a:prstGeom prst="rect">
            <a:avLst/>
          </a:prstGeom>
          <a:noFill/>
        </p:spPr>
        <p:txBody>
          <a:bodyPr wrap="none" rtlCol="0">
            <a:spAutoFit/>
          </a:bodyPr>
          <a:lstStyle/>
          <a:p>
            <a:r>
              <a:rPr lang="en-GB" sz="900" dirty="0">
                <a:latin typeface="Work Sans" pitchFamily="2" charset="0"/>
              </a:rPr>
              <a:t>Photo by </a:t>
            </a:r>
            <a:r>
              <a:rPr lang="en-GB" sz="900" dirty="0" err="1">
                <a:latin typeface="Work Sans" pitchFamily="2" charset="0"/>
              </a:rPr>
              <a:t>Лариса</a:t>
            </a:r>
            <a:r>
              <a:rPr lang="en-GB" sz="900" dirty="0">
                <a:latin typeface="Work Sans" pitchFamily="2" charset="0"/>
              </a:rPr>
              <a:t> </a:t>
            </a:r>
            <a:r>
              <a:rPr lang="en-GB" sz="900" dirty="0" err="1">
                <a:latin typeface="Work Sans" pitchFamily="2" charset="0"/>
              </a:rPr>
              <a:t>Артемьева</a:t>
            </a:r>
            <a:r>
              <a:rPr lang="en-GB" sz="900" dirty="0">
                <a:latin typeface="Work Sans" pitchFamily="2" charset="0"/>
              </a:rPr>
              <a:t>. From </a:t>
            </a:r>
            <a:r>
              <a:rPr lang="en-GB" sz="900" u="sng" dirty="0" err="1">
                <a:latin typeface="Work Sans" pitchFamily="2" charset="0"/>
                <a:hlinkClick r:id="rId4"/>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pic>
        <p:nvPicPr>
          <p:cNvPr id="11" name="Picture 10" descr="A ladybug on a green stem&#10;&#10;AI-generated content may be incorrect.">
            <a:extLst>
              <a:ext uri="{FF2B5EF4-FFF2-40B4-BE49-F238E27FC236}">
                <a16:creationId xmlns:a16="http://schemas.microsoft.com/office/drawing/2014/main" id="{2AB6A6BC-3FFD-2D4E-55E4-6E723FEEE48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rot="5400000">
            <a:off x="5195998" y="1778019"/>
            <a:ext cx="1800000" cy="2834455"/>
          </a:xfrm>
          <a:prstGeom prst="rect">
            <a:avLst/>
          </a:prstGeom>
        </p:spPr>
      </p:pic>
      <p:sp>
        <p:nvSpPr>
          <p:cNvPr id="12" name="Content Placeholder 3">
            <a:extLst>
              <a:ext uri="{FF2B5EF4-FFF2-40B4-BE49-F238E27FC236}">
                <a16:creationId xmlns:a16="http://schemas.microsoft.com/office/drawing/2014/main" id="{432439C3-EBF4-2C24-29B2-2F61AB2C4797}"/>
              </a:ext>
            </a:extLst>
          </p:cNvPr>
          <p:cNvSpPr txBox="1">
            <a:spLocks/>
          </p:cNvSpPr>
          <p:nvPr/>
        </p:nvSpPr>
        <p:spPr>
          <a:xfrm>
            <a:off x="8355562" y="1476541"/>
            <a:ext cx="3389869" cy="3904918"/>
          </a:xfrm>
          <a:prstGeom prst="rect">
            <a:avLst/>
          </a:prstGeom>
          <a:ln w="34925" cap="flat" cmpd="sng" algn="ctr">
            <a:solidFill>
              <a:schemeClr val="accent1"/>
            </a:solidFill>
            <a:prstDash val="solid"/>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Arial" panose="020B0604020202020204" pitchFamily="34" charset="0"/>
              <a:buNone/>
            </a:pPr>
            <a:r>
              <a:rPr lang="en-GB" noProof="0" dirty="0">
                <a:latin typeface="Work Sans"/>
              </a:rPr>
              <a:t>Bordered </a:t>
            </a:r>
            <a:r>
              <a:rPr lang="en-GB" dirty="0">
                <a:latin typeface="Work Sans"/>
              </a:rPr>
              <a:t>white</a:t>
            </a:r>
            <a:r>
              <a:rPr lang="en-GB" noProof="0" dirty="0">
                <a:latin typeface="Work Sans"/>
              </a:rPr>
              <a:t> </a:t>
            </a:r>
            <a:r>
              <a:rPr lang="en-GB" dirty="0">
                <a:latin typeface="Work Sans"/>
              </a:rPr>
              <a:t>moth</a:t>
            </a:r>
            <a:endParaRPr lang="en-GB" noProof="0" dirty="0">
              <a:latin typeface="Work Sans"/>
            </a:endParaRPr>
          </a:p>
          <a:p>
            <a:pPr algn="ctr">
              <a:buNone/>
            </a:pPr>
            <a:r>
              <a:rPr lang="en-GB" sz="1600" i="1" noProof="0" dirty="0">
                <a:latin typeface="Work Sans" pitchFamily="2" charset="0"/>
              </a:rPr>
              <a:t>(</a:t>
            </a:r>
            <a:r>
              <a:rPr lang="en-GB" sz="1600" i="1" noProof="0" dirty="0" err="1">
                <a:latin typeface="Work Sans" pitchFamily="2" charset="0"/>
              </a:rPr>
              <a:t>Bupalus</a:t>
            </a:r>
            <a:r>
              <a:rPr lang="en-GB" sz="1600" i="1" noProof="0" dirty="0">
                <a:latin typeface="Work Sans" pitchFamily="2" charset="0"/>
              </a:rPr>
              <a:t> </a:t>
            </a:r>
            <a:r>
              <a:rPr lang="en-GB" sz="1600" i="1" noProof="0" dirty="0" err="1">
                <a:latin typeface="Work Sans" pitchFamily="2" charset="0"/>
              </a:rPr>
              <a:t>piniaria</a:t>
            </a:r>
            <a:r>
              <a:rPr lang="en-GB" sz="1600" i="1" noProof="0" dirty="0">
                <a:latin typeface="Work Sans" pitchFamily="2" charset="0"/>
              </a:rPr>
              <a:t>)</a:t>
            </a:r>
          </a:p>
        </p:txBody>
      </p:sp>
      <p:pic>
        <p:nvPicPr>
          <p:cNvPr id="13" name="Picture 12">
            <a:extLst>
              <a:ext uri="{FF2B5EF4-FFF2-40B4-BE49-F238E27FC236}">
                <a16:creationId xmlns:a16="http://schemas.microsoft.com/office/drawing/2014/main" id="{77DC8A42-053C-0D95-E1CB-10FB29E89DB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633267" y="2295246"/>
            <a:ext cx="2867268" cy="1800002"/>
          </a:xfrm>
          <a:prstGeom prst="rect">
            <a:avLst/>
          </a:prstGeom>
        </p:spPr>
      </p:pic>
      <p:sp>
        <p:nvSpPr>
          <p:cNvPr id="14" name="TextBox 13">
            <a:extLst>
              <a:ext uri="{FF2B5EF4-FFF2-40B4-BE49-F238E27FC236}">
                <a16:creationId xmlns:a16="http://schemas.microsoft.com/office/drawing/2014/main" id="{0218FCD7-FF16-C27D-B57B-F01CA91F591C}"/>
              </a:ext>
            </a:extLst>
          </p:cNvPr>
          <p:cNvSpPr txBox="1"/>
          <p:nvPr/>
        </p:nvSpPr>
        <p:spPr>
          <a:xfrm>
            <a:off x="8633267" y="4095247"/>
            <a:ext cx="2840842" cy="240450"/>
          </a:xfrm>
          <a:prstGeom prst="rect">
            <a:avLst/>
          </a:prstGeom>
          <a:noFill/>
        </p:spPr>
        <p:txBody>
          <a:bodyPr wrap="none" rtlCol="0">
            <a:spAutoFit/>
          </a:bodyPr>
          <a:lstStyle/>
          <a:p>
            <a:pPr>
              <a:lnSpc>
                <a:spcPct val="115000"/>
              </a:lnSpc>
              <a:spcAft>
                <a:spcPts val="800"/>
              </a:spcAft>
              <a:buNone/>
            </a:pPr>
            <a:r>
              <a:rPr lang="en-GB" sz="900" kern="100" dirty="0">
                <a:effectLst/>
                <a:latin typeface="Work Sans" pitchFamily="2" charset="0"/>
                <a:ea typeface="Aptos" panose="020B0004020202020204" pitchFamily="34" charset="0"/>
                <a:cs typeface="Times New Roman" panose="02020603050405020304" pitchFamily="18" charset="0"/>
              </a:rPr>
              <a:t>Photo by Thomas Hirsch. From </a:t>
            </a:r>
            <a:r>
              <a:rPr lang="en-GB" sz="900" u="sng" kern="100" dirty="0" err="1">
                <a:solidFill>
                  <a:srgbClr val="467886"/>
                </a:solidFill>
                <a:effectLst/>
                <a:latin typeface="Work Sans" pitchFamily="2" charset="0"/>
                <a:ea typeface="Aptos" panose="020B0004020202020204" pitchFamily="34" charset="0"/>
                <a:cs typeface="Times New Roman" panose="02020603050405020304" pitchFamily="18" charset="0"/>
                <a:hlinkClick r:id="rId8"/>
              </a:rPr>
              <a:t>iNaturalist</a:t>
            </a:r>
            <a:r>
              <a:rPr lang="en-GB" sz="900" kern="100" dirty="0">
                <a:effectLst/>
                <a:latin typeface="Work Sans" pitchFamily="2" charset="0"/>
                <a:ea typeface="Aptos" panose="020B0004020202020204" pitchFamily="34" charset="0"/>
                <a:cs typeface="Times New Roman" panose="02020603050405020304" pitchFamily="18" charset="0"/>
              </a:rPr>
              <a:t>. </a:t>
            </a:r>
            <a:r>
              <a:rPr lang="en-GB" sz="900" u="sng" kern="100" dirty="0">
                <a:solidFill>
                  <a:srgbClr val="467886"/>
                </a:solidFill>
                <a:effectLst/>
                <a:latin typeface="Work Sans" pitchFamily="2" charset="0"/>
                <a:ea typeface="Aptos" panose="020B0004020202020204" pitchFamily="34" charset="0"/>
                <a:cs typeface="Times New Roman" panose="02020603050405020304" pitchFamily="18" charset="0"/>
                <a:hlinkClick r:id="rId5"/>
              </a:rPr>
              <a:t>CC0</a:t>
            </a:r>
            <a:endParaRPr lang="en-GB" sz="900" kern="100" dirty="0">
              <a:effectLst/>
              <a:latin typeface="Work Sans" pitchFamily="2"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65E924A3-F492-D78D-F353-0BBB39B9BB8B}"/>
              </a:ext>
            </a:extLst>
          </p:cNvPr>
          <p:cNvSpPr txBox="1"/>
          <p:nvPr/>
        </p:nvSpPr>
        <p:spPr>
          <a:xfrm>
            <a:off x="4678770" y="4094448"/>
            <a:ext cx="2656496" cy="240450"/>
          </a:xfrm>
          <a:prstGeom prst="rect">
            <a:avLst/>
          </a:prstGeom>
          <a:noFill/>
        </p:spPr>
        <p:txBody>
          <a:bodyPr wrap="none" rtlCol="0">
            <a:spAutoFit/>
          </a:bodyPr>
          <a:lstStyle/>
          <a:p>
            <a:pPr>
              <a:lnSpc>
                <a:spcPct val="115000"/>
              </a:lnSpc>
              <a:spcAft>
                <a:spcPts val="800"/>
              </a:spcAft>
              <a:buNone/>
            </a:pPr>
            <a:r>
              <a:rPr lang="en-GB" sz="900" kern="100" dirty="0">
                <a:effectLst/>
                <a:latin typeface="Work Sans" pitchFamily="2" charset="0"/>
                <a:ea typeface="Aptos" panose="020B0004020202020204" pitchFamily="34" charset="0"/>
                <a:cs typeface="Times New Roman" panose="02020603050405020304" pitchFamily="18" charset="0"/>
              </a:rPr>
              <a:t>Photo by </a:t>
            </a:r>
            <a:r>
              <a:rPr lang="en-GB" sz="900" kern="100" dirty="0">
                <a:effectLst/>
                <a:latin typeface="Work Sans" pitchFamily="2" charset="0"/>
                <a:ea typeface="Aptos" panose="020B0004020202020204" pitchFamily="34" charset="0"/>
                <a:cs typeface="Cambria" panose="02040503050406030204" pitchFamily="18" charset="0"/>
              </a:rPr>
              <a:t>Victor Heng</a:t>
            </a:r>
            <a:r>
              <a:rPr lang="en-GB" sz="900" kern="100" dirty="0">
                <a:effectLst/>
                <a:latin typeface="Work Sans" pitchFamily="2" charset="0"/>
                <a:ea typeface="Aptos" panose="020B0004020202020204" pitchFamily="34" charset="0"/>
                <a:cs typeface="Times New Roman" panose="02020603050405020304" pitchFamily="18" charset="0"/>
              </a:rPr>
              <a:t>. From </a:t>
            </a:r>
            <a:r>
              <a:rPr lang="en-GB" sz="900" u="sng" kern="100" dirty="0" err="1">
                <a:solidFill>
                  <a:srgbClr val="467886"/>
                </a:solidFill>
                <a:effectLst/>
                <a:latin typeface="Work Sans" pitchFamily="2" charset="0"/>
                <a:ea typeface="Aptos" panose="020B0004020202020204" pitchFamily="34" charset="0"/>
                <a:cs typeface="Times New Roman" panose="02020603050405020304" pitchFamily="18" charset="0"/>
                <a:hlinkClick r:id="rId9"/>
              </a:rPr>
              <a:t>iNaturalist</a:t>
            </a:r>
            <a:r>
              <a:rPr lang="en-GB" sz="900" kern="100" dirty="0">
                <a:effectLst/>
                <a:latin typeface="Work Sans" pitchFamily="2" charset="0"/>
                <a:ea typeface="Aptos" panose="020B0004020202020204" pitchFamily="34" charset="0"/>
                <a:cs typeface="Times New Roman" panose="02020603050405020304" pitchFamily="18" charset="0"/>
              </a:rPr>
              <a:t>. </a:t>
            </a:r>
            <a:r>
              <a:rPr lang="en-GB" sz="900" u="sng" kern="100" dirty="0">
                <a:solidFill>
                  <a:srgbClr val="467886"/>
                </a:solidFill>
                <a:effectLst/>
                <a:latin typeface="Work Sans" pitchFamily="2" charset="0"/>
                <a:ea typeface="Aptos" panose="020B0004020202020204" pitchFamily="34" charset="0"/>
                <a:cs typeface="Times New Roman" panose="02020603050405020304" pitchFamily="18" charset="0"/>
                <a:hlinkClick r:id="rId5"/>
              </a:rPr>
              <a:t>CC0</a:t>
            </a:r>
            <a:endParaRPr lang="en-GB" sz="1200" kern="100" dirty="0">
              <a:effectLst/>
              <a:latin typeface="Work Sans"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52416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22EA7-4D5D-35DA-6D81-379DFB089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B6F65-995E-FAF1-CABC-3EB73607DDD0}"/>
              </a:ext>
            </a:extLst>
          </p:cNvPr>
          <p:cNvSpPr>
            <a:spLocks noGrp="1"/>
          </p:cNvSpPr>
          <p:nvPr>
            <p:ph type="title"/>
          </p:nvPr>
        </p:nvSpPr>
        <p:spPr/>
        <p:txBody>
          <a:bodyPr/>
          <a:lstStyle/>
          <a:p>
            <a:r>
              <a:rPr lang="en-GB" noProof="0" dirty="0">
                <a:latin typeface="Work Sans" pitchFamily="2" charset="0"/>
              </a:rPr>
              <a:t>Animal community 2</a:t>
            </a:r>
          </a:p>
        </p:txBody>
      </p:sp>
      <p:sp>
        <p:nvSpPr>
          <p:cNvPr id="3" name="Content Placeholder 2">
            <a:extLst>
              <a:ext uri="{FF2B5EF4-FFF2-40B4-BE49-F238E27FC236}">
                <a16:creationId xmlns:a16="http://schemas.microsoft.com/office/drawing/2014/main" id="{17A602E2-D90E-F6CB-04A6-931E5127F8DE}"/>
              </a:ext>
            </a:extLst>
          </p:cNvPr>
          <p:cNvSpPr>
            <a:spLocks noGrp="1"/>
          </p:cNvSpPr>
          <p:nvPr>
            <p:ph idx="1"/>
          </p:nvPr>
        </p:nvSpPr>
        <p:spPr>
          <a:xfrm>
            <a:off x="446569" y="1476541"/>
            <a:ext cx="3389868" cy="3904918"/>
          </a:xfrm>
          <a:ln w="38100">
            <a:bevel/>
            <a:extLst>
              <a:ext uri="{C807C97D-BFC1-408E-A445-0C87EB9F89A2}">
                <ask:lineSketchStyleProps xmlns:ask="http://schemas.microsoft.com/office/drawing/2018/sketchyshapes" sd="885438261">
                  <a:custGeom>
                    <a:avLst/>
                    <a:gdLst>
                      <a:gd name="connsiteX0" fmla="*/ 0 w 3019982"/>
                      <a:gd name="connsiteY0" fmla="*/ 0 h 3904918"/>
                      <a:gd name="connsiteX1" fmla="*/ 563730 w 3019982"/>
                      <a:gd name="connsiteY1" fmla="*/ 0 h 3904918"/>
                      <a:gd name="connsiteX2" fmla="*/ 1036860 w 3019982"/>
                      <a:gd name="connsiteY2" fmla="*/ 0 h 3904918"/>
                      <a:gd name="connsiteX3" fmla="*/ 1509991 w 3019982"/>
                      <a:gd name="connsiteY3" fmla="*/ 0 h 3904918"/>
                      <a:gd name="connsiteX4" fmla="*/ 1983122 w 3019982"/>
                      <a:gd name="connsiteY4" fmla="*/ 0 h 3904918"/>
                      <a:gd name="connsiteX5" fmla="*/ 2395852 w 3019982"/>
                      <a:gd name="connsiteY5" fmla="*/ 0 h 3904918"/>
                      <a:gd name="connsiteX6" fmla="*/ 3019982 w 3019982"/>
                      <a:gd name="connsiteY6" fmla="*/ 0 h 3904918"/>
                      <a:gd name="connsiteX7" fmla="*/ 3019982 w 3019982"/>
                      <a:gd name="connsiteY7" fmla="*/ 518796 h 3904918"/>
                      <a:gd name="connsiteX8" fmla="*/ 3019982 w 3019982"/>
                      <a:gd name="connsiteY8" fmla="*/ 1154740 h 3904918"/>
                      <a:gd name="connsiteX9" fmla="*/ 3019982 w 3019982"/>
                      <a:gd name="connsiteY9" fmla="*/ 1595438 h 3904918"/>
                      <a:gd name="connsiteX10" fmla="*/ 3019982 w 3019982"/>
                      <a:gd name="connsiteY10" fmla="*/ 2075185 h 3904918"/>
                      <a:gd name="connsiteX11" fmla="*/ 3019982 w 3019982"/>
                      <a:gd name="connsiteY11" fmla="*/ 2672080 h 3904918"/>
                      <a:gd name="connsiteX12" fmla="*/ 3019982 w 3019982"/>
                      <a:gd name="connsiteY12" fmla="*/ 3151827 h 3904918"/>
                      <a:gd name="connsiteX13" fmla="*/ 3019982 w 3019982"/>
                      <a:gd name="connsiteY13" fmla="*/ 3904918 h 3904918"/>
                      <a:gd name="connsiteX14" fmla="*/ 2486452 w 3019982"/>
                      <a:gd name="connsiteY14" fmla="*/ 3904918 h 3904918"/>
                      <a:gd name="connsiteX15" fmla="*/ 2043521 w 3019982"/>
                      <a:gd name="connsiteY15" fmla="*/ 3904918 h 3904918"/>
                      <a:gd name="connsiteX16" fmla="*/ 1540191 w 3019982"/>
                      <a:gd name="connsiteY16" fmla="*/ 3904918 h 3904918"/>
                      <a:gd name="connsiteX17" fmla="*/ 1067060 w 3019982"/>
                      <a:gd name="connsiteY17" fmla="*/ 3904918 h 3904918"/>
                      <a:gd name="connsiteX18" fmla="*/ 624130 w 3019982"/>
                      <a:gd name="connsiteY18" fmla="*/ 3904918 h 3904918"/>
                      <a:gd name="connsiteX19" fmla="*/ 0 w 3019982"/>
                      <a:gd name="connsiteY19" fmla="*/ 3904918 h 3904918"/>
                      <a:gd name="connsiteX20" fmla="*/ 0 w 3019982"/>
                      <a:gd name="connsiteY20" fmla="*/ 3386122 h 3904918"/>
                      <a:gd name="connsiteX21" fmla="*/ 0 w 3019982"/>
                      <a:gd name="connsiteY21" fmla="*/ 2906375 h 3904918"/>
                      <a:gd name="connsiteX22" fmla="*/ 0 w 3019982"/>
                      <a:gd name="connsiteY22" fmla="*/ 2348529 h 3904918"/>
                      <a:gd name="connsiteX23" fmla="*/ 0 w 3019982"/>
                      <a:gd name="connsiteY23" fmla="*/ 1790684 h 3904918"/>
                      <a:gd name="connsiteX24" fmla="*/ 0 w 3019982"/>
                      <a:gd name="connsiteY24" fmla="*/ 1271888 h 3904918"/>
                      <a:gd name="connsiteX25" fmla="*/ 0 w 3019982"/>
                      <a:gd name="connsiteY25" fmla="*/ 714042 h 3904918"/>
                      <a:gd name="connsiteX26" fmla="*/ 0 w 3019982"/>
                      <a:gd name="connsiteY26" fmla="*/ 0 h 39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82" h="3904918" fill="none" extrusionOk="0">
                        <a:moveTo>
                          <a:pt x="0" y="0"/>
                        </a:moveTo>
                        <a:cubicBezTo>
                          <a:pt x="271374" y="-66397"/>
                          <a:pt x="286007" y="60361"/>
                          <a:pt x="563730" y="0"/>
                        </a:cubicBezTo>
                        <a:cubicBezTo>
                          <a:pt x="841453" y="-60361"/>
                          <a:pt x="896248" y="7476"/>
                          <a:pt x="1036860" y="0"/>
                        </a:cubicBezTo>
                        <a:cubicBezTo>
                          <a:pt x="1177472" y="-7476"/>
                          <a:pt x="1310463" y="8489"/>
                          <a:pt x="1509991" y="0"/>
                        </a:cubicBezTo>
                        <a:cubicBezTo>
                          <a:pt x="1709519" y="-8489"/>
                          <a:pt x="1814164" y="19184"/>
                          <a:pt x="1983122" y="0"/>
                        </a:cubicBezTo>
                        <a:cubicBezTo>
                          <a:pt x="2152080" y="-19184"/>
                          <a:pt x="2306834" y="46166"/>
                          <a:pt x="2395852" y="0"/>
                        </a:cubicBezTo>
                        <a:cubicBezTo>
                          <a:pt x="2484870" y="-46166"/>
                          <a:pt x="2802970" y="61235"/>
                          <a:pt x="3019982" y="0"/>
                        </a:cubicBezTo>
                        <a:cubicBezTo>
                          <a:pt x="3076959" y="187211"/>
                          <a:pt x="3014786" y="271425"/>
                          <a:pt x="3019982" y="518796"/>
                        </a:cubicBezTo>
                        <a:cubicBezTo>
                          <a:pt x="3025178" y="766167"/>
                          <a:pt x="2976625" y="946926"/>
                          <a:pt x="3019982" y="1154740"/>
                        </a:cubicBezTo>
                        <a:cubicBezTo>
                          <a:pt x="3063339" y="1362554"/>
                          <a:pt x="3017189" y="1484999"/>
                          <a:pt x="3019982" y="1595438"/>
                        </a:cubicBezTo>
                        <a:cubicBezTo>
                          <a:pt x="3022775" y="1705877"/>
                          <a:pt x="3015227" y="1926300"/>
                          <a:pt x="3019982" y="2075185"/>
                        </a:cubicBezTo>
                        <a:cubicBezTo>
                          <a:pt x="3024737" y="2224070"/>
                          <a:pt x="3018651" y="2549560"/>
                          <a:pt x="3019982" y="2672080"/>
                        </a:cubicBezTo>
                        <a:cubicBezTo>
                          <a:pt x="3021313" y="2794600"/>
                          <a:pt x="2992070" y="3012671"/>
                          <a:pt x="3019982" y="3151827"/>
                        </a:cubicBezTo>
                        <a:cubicBezTo>
                          <a:pt x="3047894" y="3290983"/>
                          <a:pt x="2935279" y="3655950"/>
                          <a:pt x="3019982" y="3904918"/>
                        </a:cubicBezTo>
                        <a:cubicBezTo>
                          <a:pt x="2765831" y="3930832"/>
                          <a:pt x="2655366" y="3853704"/>
                          <a:pt x="2486452" y="3904918"/>
                        </a:cubicBezTo>
                        <a:cubicBezTo>
                          <a:pt x="2317538" y="3956132"/>
                          <a:pt x="2254715" y="3883433"/>
                          <a:pt x="2043521" y="3904918"/>
                        </a:cubicBezTo>
                        <a:cubicBezTo>
                          <a:pt x="1832327" y="3926403"/>
                          <a:pt x="1649589" y="3872065"/>
                          <a:pt x="1540191" y="3904918"/>
                        </a:cubicBezTo>
                        <a:cubicBezTo>
                          <a:pt x="1430793" y="3937771"/>
                          <a:pt x="1271894" y="3849554"/>
                          <a:pt x="1067060" y="3904918"/>
                        </a:cubicBezTo>
                        <a:cubicBezTo>
                          <a:pt x="862226" y="3960282"/>
                          <a:pt x="718710" y="3877781"/>
                          <a:pt x="624130" y="3904918"/>
                        </a:cubicBezTo>
                        <a:cubicBezTo>
                          <a:pt x="529550" y="3932055"/>
                          <a:pt x="299454" y="3876846"/>
                          <a:pt x="0" y="3904918"/>
                        </a:cubicBezTo>
                        <a:cubicBezTo>
                          <a:pt x="-31755" y="3670246"/>
                          <a:pt x="16739" y="3560757"/>
                          <a:pt x="0" y="3386122"/>
                        </a:cubicBezTo>
                        <a:cubicBezTo>
                          <a:pt x="-16739" y="3211487"/>
                          <a:pt x="24780" y="3002981"/>
                          <a:pt x="0" y="2906375"/>
                        </a:cubicBezTo>
                        <a:cubicBezTo>
                          <a:pt x="-24780" y="2809769"/>
                          <a:pt x="23898" y="2613767"/>
                          <a:pt x="0" y="2348529"/>
                        </a:cubicBezTo>
                        <a:cubicBezTo>
                          <a:pt x="-23898" y="2083291"/>
                          <a:pt x="21595" y="1984827"/>
                          <a:pt x="0" y="1790684"/>
                        </a:cubicBezTo>
                        <a:cubicBezTo>
                          <a:pt x="-21595" y="1596541"/>
                          <a:pt x="46874" y="1487124"/>
                          <a:pt x="0" y="1271888"/>
                        </a:cubicBezTo>
                        <a:cubicBezTo>
                          <a:pt x="-46874" y="1056652"/>
                          <a:pt x="42329" y="861564"/>
                          <a:pt x="0" y="714042"/>
                        </a:cubicBezTo>
                        <a:cubicBezTo>
                          <a:pt x="-42329" y="566520"/>
                          <a:pt x="31971" y="200104"/>
                          <a:pt x="0" y="0"/>
                        </a:cubicBezTo>
                        <a:close/>
                      </a:path>
                      <a:path w="3019982" h="3904918" stroke="0" extrusionOk="0">
                        <a:moveTo>
                          <a:pt x="0" y="0"/>
                        </a:moveTo>
                        <a:cubicBezTo>
                          <a:pt x="209041" y="-11975"/>
                          <a:pt x="321186" y="53765"/>
                          <a:pt x="503330" y="0"/>
                        </a:cubicBezTo>
                        <a:cubicBezTo>
                          <a:pt x="685474" y="-53765"/>
                          <a:pt x="740248" y="44294"/>
                          <a:pt x="946261" y="0"/>
                        </a:cubicBezTo>
                        <a:cubicBezTo>
                          <a:pt x="1152274" y="-44294"/>
                          <a:pt x="1253249" y="30667"/>
                          <a:pt x="1479791" y="0"/>
                        </a:cubicBezTo>
                        <a:cubicBezTo>
                          <a:pt x="1706333" y="-30667"/>
                          <a:pt x="1703547" y="34712"/>
                          <a:pt x="1922722" y="0"/>
                        </a:cubicBezTo>
                        <a:cubicBezTo>
                          <a:pt x="2141897" y="-34712"/>
                          <a:pt x="2326284" y="11545"/>
                          <a:pt x="2486452" y="0"/>
                        </a:cubicBezTo>
                        <a:cubicBezTo>
                          <a:pt x="2646620" y="-11545"/>
                          <a:pt x="2798954" y="21632"/>
                          <a:pt x="3019982" y="0"/>
                        </a:cubicBezTo>
                        <a:cubicBezTo>
                          <a:pt x="3062664" y="124811"/>
                          <a:pt x="2995494" y="310416"/>
                          <a:pt x="3019982" y="479747"/>
                        </a:cubicBezTo>
                        <a:cubicBezTo>
                          <a:pt x="3044470" y="649078"/>
                          <a:pt x="2998145" y="793865"/>
                          <a:pt x="3019982" y="1076642"/>
                        </a:cubicBezTo>
                        <a:cubicBezTo>
                          <a:pt x="3041819" y="1359419"/>
                          <a:pt x="2980885" y="1494167"/>
                          <a:pt x="3019982" y="1634487"/>
                        </a:cubicBezTo>
                        <a:cubicBezTo>
                          <a:pt x="3059079" y="1774807"/>
                          <a:pt x="2966636" y="2074368"/>
                          <a:pt x="3019982" y="2270431"/>
                        </a:cubicBezTo>
                        <a:cubicBezTo>
                          <a:pt x="3073328" y="2466494"/>
                          <a:pt x="2976004" y="2656445"/>
                          <a:pt x="3019982" y="2867326"/>
                        </a:cubicBezTo>
                        <a:cubicBezTo>
                          <a:pt x="3063960" y="3078207"/>
                          <a:pt x="2972605" y="3171371"/>
                          <a:pt x="3019982" y="3308023"/>
                        </a:cubicBezTo>
                        <a:cubicBezTo>
                          <a:pt x="3067359" y="3444675"/>
                          <a:pt x="2992953" y="3712404"/>
                          <a:pt x="3019982" y="3904918"/>
                        </a:cubicBezTo>
                        <a:cubicBezTo>
                          <a:pt x="2903747" y="3949555"/>
                          <a:pt x="2577049" y="3875621"/>
                          <a:pt x="2456252" y="3904918"/>
                        </a:cubicBezTo>
                        <a:cubicBezTo>
                          <a:pt x="2335455" y="3934215"/>
                          <a:pt x="2162081" y="3879671"/>
                          <a:pt x="2013321" y="3904918"/>
                        </a:cubicBezTo>
                        <a:cubicBezTo>
                          <a:pt x="1864561" y="3930165"/>
                          <a:pt x="1615737" y="3849146"/>
                          <a:pt x="1479791" y="3904918"/>
                        </a:cubicBezTo>
                        <a:cubicBezTo>
                          <a:pt x="1343845" y="3960690"/>
                          <a:pt x="1227489" y="3892038"/>
                          <a:pt x="976461" y="3904918"/>
                        </a:cubicBezTo>
                        <a:cubicBezTo>
                          <a:pt x="725433" y="3917798"/>
                          <a:pt x="600319" y="3858319"/>
                          <a:pt x="503330" y="3904918"/>
                        </a:cubicBezTo>
                        <a:cubicBezTo>
                          <a:pt x="406341" y="3951517"/>
                          <a:pt x="143899" y="3864740"/>
                          <a:pt x="0" y="3904918"/>
                        </a:cubicBezTo>
                        <a:cubicBezTo>
                          <a:pt x="-63586" y="3707843"/>
                          <a:pt x="71039" y="3551198"/>
                          <a:pt x="0" y="3308023"/>
                        </a:cubicBezTo>
                        <a:cubicBezTo>
                          <a:pt x="-71039" y="3064849"/>
                          <a:pt x="50120" y="2894544"/>
                          <a:pt x="0" y="2789227"/>
                        </a:cubicBezTo>
                        <a:cubicBezTo>
                          <a:pt x="-50120" y="2683910"/>
                          <a:pt x="6213" y="2496270"/>
                          <a:pt x="0" y="2231382"/>
                        </a:cubicBezTo>
                        <a:cubicBezTo>
                          <a:pt x="-6213" y="1966494"/>
                          <a:pt x="16834" y="1817861"/>
                          <a:pt x="0" y="1634487"/>
                        </a:cubicBezTo>
                        <a:cubicBezTo>
                          <a:pt x="-16834" y="1451113"/>
                          <a:pt x="652" y="1290001"/>
                          <a:pt x="0" y="1154740"/>
                        </a:cubicBezTo>
                        <a:cubicBezTo>
                          <a:pt x="-652" y="1019479"/>
                          <a:pt x="44269" y="831967"/>
                          <a:pt x="0" y="635944"/>
                        </a:cubicBezTo>
                        <a:cubicBezTo>
                          <a:pt x="-44269" y="439921"/>
                          <a:pt x="3418" y="1683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ctr">
              <a:buNone/>
            </a:pPr>
            <a:r>
              <a:rPr lang="en-GB" noProof="0" dirty="0">
                <a:latin typeface="Work Sans"/>
              </a:rPr>
              <a:t>Hazel </a:t>
            </a:r>
            <a:r>
              <a:rPr lang="en-GB" dirty="0">
                <a:latin typeface="Work Sans"/>
              </a:rPr>
              <a:t>dormouse</a:t>
            </a:r>
            <a:endParaRPr lang="en-GB" noProof="0" dirty="0">
              <a:latin typeface="Work Sans" pitchFamily="2" charset="0"/>
            </a:endParaRPr>
          </a:p>
          <a:p>
            <a:pPr marL="0" indent="0" algn="ctr">
              <a:buNone/>
            </a:pPr>
            <a:r>
              <a:rPr lang="en-GB" sz="1600" noProof="0" dirty="0">
                <a:latin typeface="Work Sans" pitchFamily="2" charset="0"/>
              </a:rPr>
              <a:t>(</a:t>
            </a:r>
            <a:r>
              <a:rPr lang="en-GB" sz="1600" noProof="0" dirty="0" err="1">
                <a:latin typeface="Work Sans" pitchFamily="2" charset="0"/>
              </a:rPr>
              <a:t>Muscardinus</a:t>
            </a:r>
            <a:r>
              <a:rPr lang="en-GB" sz="1600" noProof="0" dirty="0">
                <a:latin typeface="Work Sans" pitchFamily="2" charset="0"/>
              </a:rPr>
              <a:t> </a:t>
            </a:r>
            <a:r>
              <a:rPr lang="en-GB" sz="1600" noProof="0" dirty="0" err="1">
                <a:latin typeface="Work Sans" pitchFamily="2" charset="0"/>
              </a:rPr>
              <a:t>avellanarius</a:t>
            </a:r>
            <a:r>
              <a:rPr lang="en-GB" sz="1600" noProof="0" dirty="0">
                <a:latin typeface="Work Sans" pitchFamily="2" charset="0"/>
              </a:rPr>
              <a:t>)</a:t>
            </a:r>
          </a:p>
        </p:txBody>
      </p:sp>
      <p:sp>
        <p:nvSpPr>
          <p:cNvPr id="4" name="Content Placeholder 3">
            <a:extLst>
              <a:ext uri="{FF2B5EF4-FFF2-40B4-BE49-F238E27FC236}">
                <a16:creationId xmlns:a16="http://schemas.microsoft.com/office/drawing/2014/main" id="{325D38FA-FB10-40E6-90A1-28CCF7C716C6}"/>
              </a:ext>
            </a:extLst>
          </p:cNvPr>
          <p:cNvSpPr>
            <a:spLocks noGrp="1"/>
          </p:cNvSpPr>
          <p:nvPr>
            <p:ph idx="10"/>
          </p:nvPr>
        </p:nvSpPr>
        <p:spPr>
          <a:xfrm>
            <a:off x="4401065" y="1476541"/>
            <a:ext cx="3389869" cy="3904918"/>
          </a:xfrm>
          <a:ln w="34925">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buNone/>
            </a:pPr>
            <a:r>
              <a:rPr lang="en-GB" noProof="0" dirty="0">
                <a:latin typeface="Work Sans" pitchFamily="2" charset="0"/>
              </a:rPr>
              <a:t>Blackcap</a:t>
            </a:r>
          </a:p>
          <a:p>
            <a:pPr algn="ctr">
              <a:buNone/>
            </a:pPr>
            <a:r>
              <a:rPr lang="en-GB" sz="1600" i="1" noProof="0" dirty="0">
                <a:latin typeface="Work Sans" pitchFamily="2" charset="0"/>
              </a:rPr>
              <a:t>(Sylvia atricapilla)</a:t>
            </a:r>
          </a:p>
        </p:txBody>
      </p:sp>
      <p:pic>
        <p:nvPicPr>
          <p:cNvPr id="7" name="Picture 6">
            <a:extLst>
              <a:ext uri="{FF2B5EF4-FFF2-40B4-BE49-F238E27FC236}">
                <a16:creationId xmlns:a16="http://schemas.microsoft.com/office/drawing/2014/main" id="{8784C862-A66A-709D-A25A-9A306C1F431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718897" y="2260193"/>
            <a:ext cx="2900076" cy="1800002"/>
          </a:xfrm>
          <a:prstGeom prst="rect">
            <a:avLst/>
          </a:prstGeom>
        </p:spPr>
      </p:pic>
      <p:sp>
        <p:nvSpPr>
          <p:cNvPr id="9" name="TextBox 8">
            <a:extLst>
              <a:ext uri="{FF2B5EF4-FFF2-40B4-BE49-F238E27FC236}">
                <a16:creationId xmlns:a16="http://schemas.microsoft.com/office/drawing/2014/main" id="{BBE97EFC-0F9B-DF3E-5121-7BD8AFEFE46A}"/>
              </a:ext>
            </a:extLst>
          </p:cNvPr>
          <p:cNvSpPr txBox="1"/>
          <p:nvPr/>
        </p:nvSpPr>
        <p:spPr>
          <a:xfrm>
            <a:off x="718897" y="4060195"/>
            <a:ext cx="3029997" cy="230832"/>
          </a:xfrm>
          <a:prstGeom prst="rect">
            <a:avLst/>
          </a:prstGeom>
          <a:noFill/>
        </p:spPr>
        <p:txBody>
          <a:bodyPr wrap="none" rtlCol="0">
            <a:spAutoFit/>
          </a:bodyPr>
          <a:lstStyle/>
          <a:p>
            <a:r>
              <a:rPr lang="en-GB" sz="900" dirty="0">
                <a:latin typeface="Work Sans" pitchFamily="2" charset="0"/>
              </a:rPr>
              <a:t>Photo by Francesco Cecere. From </a:t>
            </a:r>
            <a:r>
              <a:rPr lang="en-GB" sz="900" u="sng" dirty="0" err="1">
                <a:latin typeface="Work Sans" pitchFamily="2" charset="0"/>
                <a:hlinkClick r:id="rId4"/>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pic>
        <p:nvPicPr>
          <p:cNvPr id="11" name="Picture 10">
            <a:extLst>
              <a:ext uri="{FF2B5EF4-FFF2-40B4-BE49-F238E27FC236}">
                <a16:creationId xmlns:a16="http://schemas.microsoft.com/office/drawing/2014/main" id="{B17E1055-10C4-206B-684E-167B0EBD87D8}"/>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706203" y="2260193"/>
            <a:ext cx="2844614" cy="1799203"/>
          </a:xfrm>
          <a:prstGeom prst="rect">
            <a:avLst/>
          </a:prstGeom>
        </p:spPr>
      </p:pic>
      <p:sp>
        <p:nvSpPr>
          <p:cNvPr id="12" name="Content Placeholder 3">
            <a:extLst>
              <a:ext uri="{FF2B5EF4-FFF2-40B4-BE49-F238E27FC236}">
                <a16:creationId xmlns:a16="http://schemas.microsoft.com/office/drawing/2014/main" id="{0221FFB5-4129-6653-EB1D-7EA15B6B3C03}"/>
              </a:ext>
            </a:extLst>
          </p:cNvPr>
          <p:cNvSpPr txBox="1">
            <a:spLocks/>
          </p:cNvSpPr>
          <p:nvPr/>
        </p:nvSpPr>
        <p:spPr>
          <a:xfrm>
            <a:off x="8355562" y="1476541"/>
            <a:ext cx="3389869" cy="3904918"/>
          </a:xfrm>
          <a:prstGeom prst="rect">
            <a:avLst/>
          </a:prstGeom>
          <a:ln w="34925" cap="flat" cmpd="sng" algn="ctr">
            <a:solidFill>
              <a:schemeClr val="accent1"/>
            </a:solidFill>
            <a:prstDash val="solid"/>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Arial" panose="020B0604020202020204" pitchFamily="34" charset="0"/>
              <a:buNone/>
            </a:pPr>
            <a:r>
              <a:rPr lang="en-GB" sz="2000" noProof="0" dirty="0">
                <a:latin typeface="Work Sans"/>
              </a:rPr>
              <a:t>Blotch-winged </a:t>
            </a:r>
            <a:r>
              <a:rPr lang="en-GB" sz="2000" dirty="0" err="1">
                <a:latin typeface="Work Sans"/>
              </a:rPr>
              <a:t>whitebelt</a:t>
            </a:r>
            <a:endParaRPr lang="en-GB" sz="2000" noProof="0" dirty="0" err="1">
              <a:latin typeface="Work Sans" pitchFamily="2" charset="0"/>
            </a:endParaRPr>
          </a:p>
          <a:p>
            <a:pPr algn="ctr">
              <a:buNone/>
            </a:pPr>
            <a:r>
              <a:rPr lang="en-GB" sz="1600" i="1" noProof="0" dirty="0">
                <a:latin typeface="Work Sans" pitchFamily="2" charset="0"/>
              </a:rPr>
              <a:t>(</a:t>
            </a:r>
            <a:r>
              <a:rPr lang="en-GB" sz="1600" i="1" noProof="0" dirty="0" err="1">
                <a:latin typeface="Work Sans" pitchFamily="2" charset="0"/>
              </a:rPr>
              <a:t>Leucozona</a:t>
            </a:r>
            <a:r>
              <a:rPr lang="en-GB" sz="1600" i="1" noProof="0" dirty="0">
                <a:latin typeface="Work Sans" pitchFamily="2" charset="0"/>
              </a:rPr>
              <a:t> </a:t>
            </a:r>
            <a:r>
              <a:rPr lang="en-GB" sz="1600" i="1" noProof="0" dirty="0" err="1">
                <a:latin typeface="Work Sans" pitchFamily="2" charset="0"/>
              </a:rPr>
              <a:t>lucorum</a:t>
            </a:r>
            <a:r>
              <a:rPr lang="en-GB" sz="1600" i="1" noProof="0" dirty="0">
                <a:latin typeface="Work Sans" pitchFamily="2" charset="0"/>
              </a:rPr>
              <a:t>)</a:t>
            </a:r>
          </a:p>
        </p:txBody>
      </p:sp>
      <p:pic>
        <p:nvPicPr>
          <p:cNvPr id="13" name="Picture 12">
            <a:extLst>
              <a:ext uri="{FF2B5EF4-FFF2-40B4-BE49-F238E27FC236}">
                <a16:creationId xmlns:a16="http://schemas.microsoft.com/office/drawing/2014/main" id="{6081F0FA-147D-3390-D79C-BECF3047BC3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660699" y="2260193"/>
            <a:ext cx="2867268" cy="1799203"/>
          </a:xfrm>
          <a:prstGeom prst="rect">
            <a:avLst/>
          </a:prstGeom>
        </p:spPr>
      </p:pic>
      <p:sp>
        <p:nvSpPr>
          <p:cNvPr id="14" name="TextBox 13">
            <a:extLst>
              <a:ext uri="{FF2B5EF4-FFF2-40B4-BE49-F238E27FC236}">
                <a16:creationId xmlns:a16="http://schemas.microsoft.com/office/drawing/2014/main" id="{079A90DC-ABBE-26CF-6604-A7F59FE0862C}"/>
              </a:ext>
            </a:extLst>
          </p:cNvPr>
          <p:cNvSpPr txBox="1"/>
          <p:nvPr/>
        </p:nvSpPr>
        <p:spPr>
          <a:xfrm>
            <a:off x="8660699" y="4060195"/>
            <a:ext cx="2867268" cy="230832"/>
          </a:xfrm>
          <a:prstGeom prst="rect">
            <a:avLst/>
          </a:prstGeom>
          <a:noFill/>
        </p:spPr>
        <p:txBody>
          <a:bodyPr wrap="square" rtlCol="0">
            <a:spAutoFit/>
          </a:bodyPr>
          <a:lstStyle/>
          <a:p>
            <a:r>
              <a:rPr lang="en-GB" sz="900" dirty="0">
                <a:latin typeface="Work Sans" pitchFamily="2" charset="0"/>
              </a:rPr>
              <a:t>Photo by Jessica Alvey. From </a:t>
            </a:r>
            <a:r>
              <a:rPr lang="en-GB" sz="900" u="sng" dirty="0" err="1">
                <a:latin typeface="Work Sans" pitchFamily="2" charset="0"/>
                <a:hlinkClick r:id="rId9"/>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sp>
        <p:nvSpPr>
          <p:cNvPr id="15" name="TextBox 14">
            <a:extLst>
              <a:ext uri="{FF2B5EF4-FFF2-40B4-BE49-F238E27FC236}">
                <a16:creationId xmlns:a16="http://schemas.microsoft.com/office/drawing/2014/main" id="{A725FF98-C51A-3E80-5D2E-DD3FF5496D46}"/>
              </a:ext>
            </a:extLst>
          </p:cNvPr>
          <p:cNvSpPr txBox="1"/>
          <p:nvPr/>
        </p:nvSpPr>
        <p:spPr>
          <a:xfrm>
            <a:off x="4706202" y="4059396"/>
            <a:ext cx="2677336" cy="230832"/>
          </a:xfrm>
          <a:prstGeom prst="rect">
            <a:avLst/>
          </a:prstGeom>
          <a:noFill/>
        </p:spPr>
        <p:txBody>
          <a:bodyPr wrap="none" rtlCol="0">
            <a:spAutoFit/>
          </a:bodyPr>
          <a:lstStyle/>
          <a:p>
            <a:r>
              <a:rPr lang="en-GB" sz="900" dirty="0">
                <a:latin typeface="Work Sans" pitchFamily="2" charset="0"/>
              </a:rPr>
              <a:t>Photo by Victor Heng. From </a:t>
            </a:r>
            <a:r>
              <a:rPr lang="en-GB" sz="900" u="sng" dirty="0" err="1">
                <a:latin typeface="Work Sans" pitchFamily="2" charset="0"/>
                <a:hlinkClick r:id="rId10"/>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spTree>
    <p:extLst>
      <p:ext uri="{BB962C8B-B14F-4D97-AF65-F5344CB8AC3E}">
        <p14:creationId xmlns:p14="http://schemas.microsoft.com/office/powerpoint/2010/main" val="3613085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77E94-09DB-7548-0008-D3600010E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6FAF9-3DBC-553D-27FC-3BE5FA3CBB43}"/>
              </a:ext>
            </a:extLst>
          </p:cNvPr>
          <p:cNvSpPr>
            <a:spLocks noGrp="1"/>
          </p:cNvSpPr>
          <p:nvPr>
            <p:ph type="title"/>
          </p:nvPr>
        </p:nvSpPr>
        <p:spPr/>
        <p:txBody>
          <a:bodyPr/>
          <a:lstStyle/>
          <a:p>
            <a:r>
              <a:rPr lang="en-GB" noProof="0" dirty="0">
                <a:latin typeface="Work Sans" pitchFamily="2" charset="0"/>
              </a:rPr>
              <a:t>Animal community 3</a:t>
            </a:r>
          </a:p>
        </p:txBody>
      </p:sp>
      <p:sp>
        <p:nvSpPr>
          <p:cNvPr id="3" name="Content Placeholder 2">
            <a:extLst>
              <a:ext uri="{FF2B5EF4-FFF2-40B4-BE49-F238E27FC236}">
                <a16:creationId xmlns:a16="http://schemas.microsoft.com/office/drawing/2014/main" id="{EA70CF78-6AB8-1F9C-BA1C-C5AA12822782}"/>
              </a:ext>
            </a:extLst>
          </p:cNvPr>
          <p:cNvSpPr>
            <a:spLocks noGrp="1"/>
          </p:cNvSpPr>
          <p:nvPr>
            <p:ph idx="1"/>
          </p:nvPr>
        </p:nvSpPr>
        <p:spPr>
          <a:xfrm>
            <a:off x="446569" y="1476541"/>
            <a:ext cx="3389868" cy="3904918"/>
          </a:xfrm>
          <a:ln w="38100">
            <a:bevel/>
            <a:extLst>
              <a:ext uri="{C807C97D-BFC1-408E-A445-0C87EB9F89A2}">
                <ask:lineSketchStyleProps xmlns:ask="http://schemas.microsoft.com/office/drawing/2018/sketchyshapes" sd="885438261">
                  <a:custGeom>
                    <a:avLst/>
                    <a:gdLst>
                      <a:gd name="connsiteX0" fmla="*/ 0 w 3019982"/>
                      <a:gd name="connsiteY0" fmla="*/ 0 h 3904918"/>
                      <a:gd name="connsiteX1" fmla="*/ 563730 w 3019982"/>
                      <a:gd name="connsiteY1" fmla="*/ 0 h 3904918"/>
                      <a:gd name="connsiteX2" fmla="*/ 1036860 w 3019982"/>
                      <a:gd name="connsiteY2" fmla="*/ 0 h 3904918"/>
                      <a:gd name="connsiteX3" fmla="*/ 1509991 w 3019982"/>
                      <a:gd name="connsiteY3" fmla="*/ 0 h 3904918"/>
                      <a:gd name="connsiteX4" fmla="*/ 1983122 w 3019982"/>
                      <a:gd name="connsiteY4" fmla="*/ 0 h 3904918"/>
                      <a:gd name="connsiteX5" fmla="*/ 2395852 w 3019982"/>
                      <a:gd name="connsiteY5" fmla="*/ 0 h 3904918"/>
                      <a:gd name="connsiteX6" fmla="*/ 3019982 w 3019982"/>
                      <a:gd name="connsiteY6" fmla="*/ 0 h 3904918"/>
                      <a:gd name="connsiteX7" fmla="*/ 3019982 w 3019982"/>
                      <a:gd name="connsiteY7" fmla="*/ 518796 h 3904918"/>
                      <a:gd name="connsiteX8" fmla="*/ 3019982 w 3019982"/>
                      <a:gd name="connsiteY8" fmla="*/ 1154740 h 3904918"/>
                      <a:gd name="connsiteX9" fmla="*/ 3019982 w 3019982"/>
                      <a:gd name="connsiteY9" fmla="*/ 1595438 h 3904918"/>
                      <a:gd name="connsiteX10" fmla="*/ 3019982 w 3019982"/>
                      <a:gd name="connsiteY10" fmla="*/ 2075185 h 3904918"/>
                      <a:gd name="connsiteX11" fmla="*/ 3019982 w 3019982"/>
                      <a:gd name="connsiteY11" fmla="*/ 2672080 h 3904918"/>
                      <a:gd name="connsiteX12" fmla="*/ 3019982 w 3019982"/>
                      <a:gd name="connsiteY12" fmla="*/ 3151827 h 3904918"/>
                      <a:gd name="connsiteX13" fmla="*/ 3019982 w 3019982"/>
                      <a:gd name="connsiteY13" fmla="*/ 3904918 h 3904918"/>
                      <a:gd name="connsiteX14" fmla="*/ 2486452 w 3019982"/>
                      <a:gd name="connsiteY14" fmla="*/ 3904918 h 3904918"/>
                      <a:gd name="connsiteX15" fmla="*/ 2043521 w 3019982"/>
                      <a:gd name="connsiteY15" fmla="*/ 3904918 h 3904918"/>
                      <a:gd name="connsiteX16" fmla="*/ 1540191 w 3019982"/>
                      <a:gd name="connsiteY16" fmla="*/ 3904918 h 3904918"/>
                      <a:gd name="connsiteX17" fmla="*/ 1067060 w 3019982"/>
                      <a:gd name="connsiteY17" fmla="*/ 3904918 h 3904918"/>
                      <a:gd name="connsiteX18" fmla="*/ 624130 w 3019982"/>
                      <a:gd name="connsiteY18" fmla="*/ 3904918 h 3904918"/>
                      <a:gd name="connsiteX19" fmla="*/ 0 w 3019982"/>
                      <a:gd name="connsiteY19" fmla="*/ 3904918 h 3904918"/>
                      <a:gd name="connsiteX20" fmla="*/ 0 w 3019982"/>
                      <a:gd name="connsiteY20" fmla="*/ 3386122 h 3904918"/>
                      <a:gd name="connsiteX21" fmla="*/ 0 w 3019982"/>
                      <a:gd name="connsiteY21" fmla="*/ 2906375 h 3904918"/>
                      <a:gd name="connsiteX22" fmla="*/ 0 w 3019982"/>
                      <a:gd name="connsiteY22" fmla="*/ 2348529 h 3904918"/>
                      <a:gd name="connsiteX23" fmla="*/ 0 w 3019982"/>
                      <a:gd name="connsiteY23" fmla="*/ 1790684 h 3904918"/>
                      <a:gd name="connsiteX24" fmla="*/ 0 w 3019982"/>
                      <a:gd name="connsiteY24" fmla="*/ 1271888 h 3904918"/>
                      <a:gd name="connsiteX25" fmla="*/ 0 w 3019982"/>
                      <a:gd name="connsiteY25" fmla="*/ 714042 h 3904918"/>
                      <a:gd name="connsiteX26" fmla="*/ 0 w 3019982"/>
                      <a:gd name="connsiteY26" fmla="*/ 0 h 39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82" h="3904918" fill="none" extrusionOk="0">
                        <a:moveTo>
                          <a:pt x="0" y="0"/>
                        </a:moveTo>
                        <a:cubicBezTo>
                          <a:pt x="271374" y="-66397"/>
                          <a:pt x="286007" y="60361"/>
                          <a:pt x="563730" y="0"/>
                        </a:cubicBezTo>
                        <a:cubicBezTo>
                          <a:pt x="841453" y="-60361"/>
                          <a:pt x="896248" y="7476"/>
                          <a:pt x="1036860" y="0"/>
                        </a:cubicBezTo>
                        <a:cubicBezTo>
                          <a:pt x="1177472" y="-7476"/>
                          <a:pt x="1310463" y="8489"/>
                          <a:pt x="1509991" y="0"/>
                        </a:cubicBezTo>
                        <a:cubicBezTo>
                          <a:pt x="1709519" y="-8489"/>
                          <a:pt x="1814164" y="19184"/>
                          <a:pt x="1983122" y="0"/>
                        </a:cubicBezTo>
                        <a:cubicBezTo>
                          <a:pt x="2152080" y="-19184"/>
                          <a:pt x="2306834" y="46166"/>
                          <a:pt x="2395852" y="0"/>
                        </a:cubicBezTo>
                        <a:cubicBezTo>
                          <a:pt x="2484870" y="-46166"/>
                          <a:pt x="2802970" y="61235"/>
                          <a:pt x="3019982" y="0"/>
                        </a:cubicBezTo>
                        <a:cubicBezTo>
                          <a:pt x="3076959" y="187211"/>
                          <a:pt x="3014786" y="271425"/>
                          <a:pt x="3019982" y="518796"/>
                        </a:cubicBezTo>
                        <a:cubicBezTo>
                          <a:pt x="3025178" y="766167"/>
                          <a:pt x="2976625" y="946926"/>
                          <a:pt x="3019982" y="1154740"/>
                        </a:cubicBezTo>
                        <a:cubicBezTo>
                          <a:pt x="3063339" y="1362554"/>
                          <a:pt x="3017189" y="1484999"/>
                          <a:pt x="3019982" y="1595438"/>
                        </a:cubicBezTo>
                        <a:cubicBezTo>
                          <a:pt x="3022775" y="1705877"/>
                          <a:pt x="3015227" y="1926300"/>
                          <a:pt x="3019982" y="2075185"/>
                        </a:cubicBezTo>
                        <a:cubicBezTo>
                          <a:pt x="3024737" y="2224070"/>
                          <a:pt x="3018651" y="2549560"/>
                          <a:pt x="3019982" y="2672080"/>
                        </a:cubicBezTo>
                        <a:cubicBezTo>
                          <a:pt x="3021313" y="2794600"/>
                          <a:pt x="2992070" y="3012671"/>
                          <a:pt x="3019982" y="3151827"/>
                        </a:cubicBezTo>
                        <a:cubicBezTo>
                          <a:pt x="3047894" y="3290983"/>
                          <a:pt x="2935279" y="3655950"/>
                          <a:pt x="3019982" y="3904918"/>
                        </a:cubicBezTo>
                        <a:cubicBezTo>
                          <a:pt x="2765831" y="3930832"/>
                          <a:pt x="2655366" y="3853704"/>
                          <a:pt x="2486452" y="3904918"/>
                        </a:cubicBezTo>
                        <a:cubicBezTo>
                          <a:pt x="2317538" y="3956132"/>
                          <a:pt x="2254715" y="3883433"/>
                          <a:pt x="2043521" y="3904918"/>
                        </a:cubicBezTo>
                        <a:cubicBezTo>
                          <a:pt x="1832327" y="3926403"/>
                          <a:pt x="1649589" y="3872065"/>
                          <a:pt x="1540191" y="3904918"/>
                        </a:cubicBezTo>
                        <a:cubicBezTo>
                          <a:pt x="1430793" y="3937771"/>
                          <a:pt x="1271894" y="3849554"/>
                          <a:pt x="1067060" y="3904918"/>
                        </a:cubicBezTo>
                        <a:cubicBezTo>
                          <a:pt x="862226" y="3960282"/>
                          <a:pt x="718710" y="3877781"/>
                          <a:pt x="624130" y="3904918"/>
                        </a:cubicBezTo>
                        <a:cubicBezTo>
                          <a:pt x="529550" y="3932055"/>
                          <a:pt x="299454" y="3876846"/>
                          <a:pt x="0" y="3904918"/>
                        </a:cubicBezTo>
                        <a:cubicBezTo>
                          <a:pt x="-31755" y="3670246"/>
                          <a:pt x="16739" y="3560757"/>
                          <a:pt x="0" y="3386122"/>
                        </a:cubicBezTo>
                        <a:cubicBezTo>
                          <a:pt x="-16739" y="3211487"/>
                          <a:pt x="24780" y="3002981"/>
                          <a:pt x="0" y="2906375"/>
                        </a:cubicBezTo>
                        <a:cubicBezTo>
                          <a:pt x="-24780" y="2809769"/>
                          <a:pt x="23898" y="2613767"/>
                          <a:pt x="0" y="2348529"/>
                        </a:cubicBezTo>
                        <a:cubicBezTo>
                          <a:pt x="-23898" y="2083291"/>
                          <a:pt x="21595" y="1984827"/>
                          <a:pt x="0" y="1790684"/>
                        </a:cubicBezTo>
                        <a:cubicBezTo>
                          <a:pt x="-21595" y="1596541"/>
                          <a:pt x="46874" y="1487124"/>
                          <a:pt x="0" y="1271888"/>
                        </a:cubicBezTo>
                        <a:cubicBezTo>
                          <a:pt x="-46874" y="1056652"/>
                          <a:pt x="42329" y="861564"/>
                          <a:pt x="0" y="714042"/>
                        </a:cubicBezTo>
                        <a:cubicBezTo>
                          <a:pt x="-42329" y="566520"/>
                          <a:pt x="31971" y="200104"/>
                          <a:pt x="0" y="0"/>
                        </a:cubicBezTo>
                        <a:close/>
                      </a:path>
                      <a:path w="3019982" h="3904918" stroke="0" extrusionOk="0">
                        <a:moveTo>
                          <a:pt x="0" y="0"/>
                        </a:moveTo>
                        <a:cubicBezTo>
                          <a:pt x="209041" y="-11975"/>
                          <a:pt x="321186" y="53765"/>
                          <a:pt x="503330" y="0"/>
                        </a:cubicBezTo>
                        <a:cubicBezTo>
                          <a:pt x="685474" y="-53765"/>
                          <a:pt x="740248" y="44294"/>
                          <a:pt x="946261" y="0"/>
                        </a:cubicBezTo>
                        <a:cubicBezTo>
                          <a:pt x="1152274" y="-44294"/>
                          <a:pt x="1253249" y="30667"/>
                          <a:pt x="1479791" y="0"/>
                        </a:cubicBezTo>
                        <a:cubicBezTo>
                          <a:pt x="1706333" y="-30667"/>
                          <a:pt x="1703547" y="34712"/>
                          <a:pt x="1922722" y="0"/>
                        </a:cubicBezTo>
                        <a:cubicBezTo>
                          <a:pt x="2141897" y="-34712"/>
                          <a:pt x="2326284" y="11545"/>
                          <a:pt x="2486452" y="0"/>
                        </a:cubicBezTo>
                        <a:cubicBezTo>
                          <a:pt x="2646620" y="-11545"/>
                          <a:pt x="2798954" y="21632"/>
                          <a:pt x="3019982" y="0"/>
                        </a:cubicBezTo>
                        <a:cubicBezTo>
                          <a:pt x="3062664" y="124811"/>
                          <a:pt x="2995494" y="310416"/>
                          <a:pt x="3019982" y="479747"/>
                        </a:cubicBezTo>
                        <a:cubicBezTo>
                          <a:pt x="3044470" y="649078"/>
                          <a:pt x="2998145" y="793865"/>
                          <a:pt x="3019982" y="1076642"/>
                        </a:cubicBezTo>
                        <a:cubicBezTo>
                          <a:pt x="3041819" y="1359419"/>
                          <a:pt x="2980885" y="1494167"/>
                          <a:pt x="3019982" y="1634487"/>
                        </a:cubicBezTo>
                        <a:cubicBezTo>
                          <a:pt x="3059079" y="1774807"/>
                          <a:pt x="2966636" y="2074368"/>
                          <a:pt x="3019982" y="2270431"/>
                        </a:cubicBezTo>
                        <a:cubicBezTo>
                          <a:pt x="3073328" y="2466494"/>
                          <a:pt x="2976004" y="2656445"/>
                          <a:pt x="3019982" y="2867326"/>
                        </a:cubicBezTo>
                        <a:cubicBezTo>
                          <a:pt x="3063960" y="3078207"/>
                          <a:pt x="2972605" y="3171371"/>
                          <a:pt x="3019982" y="3308023"/>
                        </a:cubicBezTo>
                        <a:cubicBezTo>
                          <a:pt x="3067359" y="3444675"/>
                          <a:pt x="2992953" y="3712404"/>
                          <a:pt x="3019982" y="3904918"/>
                        </a:cubicBezTo>
                        <a:cubicBezTo>
                          <a:pt x="2903747" y="3949555"/>
                          <a:pt x="2577049" y="3875621"/>
                          <a:pt x="2456252" y="3904918"/>
                        </a:cubicBezTo>
                        <a:cubicBezTo>
                          <a:pt x="2335455" y="3934215"/>
                          <a:pt x="2162081" y="3879671"/>
                          <a:pt x="2013321" y="3904918"/>
                        </a:cubicBezTo>
                        <a:cubicBezTo>
                          <a:pt x="1864561" y="3930165"/>
                          <a:pt x="1615737" y="3849146"/>
                          <a:pt x="1479791" y="3904918"/>
                        </a:cubicBezTo>
                        <a:cubicBezTo>
                          <a:pt x="1343845" y="3960690"/>
                          <a:pt x="1227489" y="3892038"/>
                          <a:pt x="976461" y="3904918"/>
                        </a:cubicBezTo>
                        <a:cubicBezTo>
                          <a:pt x="725433" y="3917798"/>
                          <a:pt x="600319" y="3858319"/>
                          <a:pt x="503330" y="3904918"/>
                        </a:cubicBezTo>
                        <a:cubicBezTo>
                          <a:pt x="406341" y="3951517"/>
                          <a:pt x="143899" y="3864740"/>
                          <a:pt x="0" y="3904918"/>
                        </a:cubicBezTo>
                        <a:cubicBezTo>
                          <a:pt x="-63586" y="3707843"/>
                          <a:pt x="71039" y="3551198"/>
                          <a:pt x="0" y="3308023"/>
                        </a:cubicBezTo>
                        <a:cubicBezTo>
                          <a:pt x="-71039" y="3064849"/>
                          <a:pt x="50120" y="2894544"/>
                          <a:pt x="0" y="2789227"/>
                        </a:cubicBezTo>
                        <a:cubicBezTo>
                          <a:pt x="-50120" y="2683910"/>
                          <a:pt x="6213" y="2496270"/>
                          <a:pt x="0" y="2231382"/>
                        </a:cubicBezTo>
                        <a:cubicBezTo>
                          <a:pt x="-6213" y="1966494"/>
                          <a:pt x="16834" y="1817861"/>
                          <a:pt x="0" y="1634487"/>
                        </a:cubicBezTo>
                        <a:cubicBezTo>
                          <a:pt x="-16834" y="1451113"/>
                          <a:pt x="652" y="1290001"/>
                          <a:pt x="0" y="1154740"/>
                        </a:cubicBezTo>
                        <a:cubicBezTo>
                          <a:pt x="-652" y="1019479"/>
                          <a:pt x="44269" y="831967"/>
                          <a:pt x="0" y="635944"/>
                        </a:cubicBezTo>
                        <a:cubicBezTo>
                          <a:pt x="-44269" y="439921"/>
                          <a:pt x="3418" y="1683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ctr">
              <a:buNone/>
            </a:pPr>
            <a:r>
              <a:rPr lang="en-GB" sz="2000" noProof="0" dirty="0">
                <a:latin typeface="Work Sans"/>
              </a:rPr>
              <a:t>Yellow </a:t>
            </a:r>
            <a:r>
              <a:rPr lang="en-GB" sz="2000" dirty="0">
                <a:latin typeface="Work Sans"/>
              </a:rPr>
              <a:t>meadow</a:t>
            </a:r>
            <a:r>
              <a:rPr lang="en-GB" sz="2000" noProof="0" dirty="0">
                <a:latin typeface="Work Sans"/>
              </a:rPr>
              <a:t> </a:t>
            </a:r>
            <a:r>
              <a:rPr lang="en-GB" sz="2000" dirty="0">
                <a:latin typeface="Work Sans"/>
              </a:rPr>
              <a:t>ant</a:t>
            </a:r>
            <a:r>
              <a:rPr lang="en-GB" sz="2000" noProof="0" dirty="0">
                <a:latin typeface="Work Sans"/>
              </a:rPr>
              <a:t> </a:t>
            </a:r>
          </a:p>
          <a:p>
            <a:pPr marL="0" indent="0" algn="ctr">
              <a:buNone/>
            </a:pPr>
            <a:r>
              <a:rPr lang="en-GB" sz="1600" i="1" noProof="0" dirty="0">
                <a:latin typeface="Work Sans" pitchFamily="2" charset="0"/>
              </a:rPr>
              <a:t>(</a:t>
            </a:r>
            <a:r>
              <a:rPr lang="en-GB" sz="1600" i="1" noProof="0" dirty="0" err="1">
                <a:latin typeface="Work Sans" pitchFamily="2" charset="0"/>
              </a:rPr>
              <a:t>Lasius</a:t>
            </a:r>
            <a:r>
              <a:rPr lang="en-GB" sz="1600" i="1" noProof="0" dirty="0">
                <a:latin typeface="Work Sans" pitchFamily="2" charset="0"/>
              </a:rPr>
              <a:t> flavus)</a:t>
            </a:r>
          </a:p>
        </p:txBody>
      </p:sp>
      <p:sp>
        <p:nvSpPr>
          <p:cNvPr id="4" name="Content Placeholder 3">
            <a:extLst>
              <a:ext uri="{FF2B5EF4-FFF2-40B4-BE49-F238E27FC236}">
                <a16:creationId xmlns:a16="http://schemas.microsoft.com/office/drawing/2014/main" id="{EC351C2A-D3A8-3454-F666-8CDFFB96FA40}"/>
              </a:ext>
            </a:extLst>
          </p:cNvPr>
          <p:cNvSpPr>
            <a:spLocks noGrp="1"/>
          </p:cNvSpPr>
          <p:nvPr>
            <p:ph idx="10"/>
          </p:nvPr>
        </p:nvSpPr>
        <p:spPr>
          <a:xfrm>
            <a:off x="4401065" y="1476541"/>
            <a:ext cx="3389869" cy="3904918"/>
          </a:xfrm>
          <a:ln w="34925">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buNone/>
            </a:pPr>
            <a:r>
              <a:rPr lang="en-GB" noProof="0" dirty="0">
                <a:latin typeface="Work Sans"/>
              </a:rPr>
              <a:t>Meadow </a:t>
            </a:r>
            <a:r>
              <a:rPr lang="en-GB" dirty="0">
                <a:latin typeface="Work Sans"/>
              </a:rPr>
              <a:t>pipit</a:t>
            </a:r>
            <a:endParaRPr lang="en-GB" noProof="0" dirty="0">
              <a:latin typeface="Work Sans" pitchFamily="2" charset="0"/>
            </a:endParaRPr>
          </a:p>
          <a:p>
            <a:pPr algn="ctr">
              <a:buNone/>
            </a:pPr>
            <a:r>
              <a:rPr lang="en-GB" sz="1600" i="1" noProof="0" dirty="0">
                <a:latin typeface="Work Sans" pitchFamily="2" charset="0"/>
              </a:rPr>
              <a:t>(</a:t>
            </a:r>
            <a:r>
              <a:rPr lang="en-GB" sz="1600" i="1" noProof="0" dirty="0" err="1">
                <a:latin typeface="Work Sans" pitchFamily="2" charset="0"/>
              </a:rPr>
              <a:t>Anthus</a:t>
            </a:r>
            <a:r>
              <a:rPr lang="en-GB" sz="1600" i="1" noProof="0" dirty="0">
                <a:latin typeface="Work Sans" pitchFamily="2" charset="0"/>
              </a:rPr>
              <a:t> pratensis)</a:t>
            </a:r>
          </a:p>
        </p:txBody>
      </p:sp>
      <p:pic>
        <p:nvPicPr>
          <p:cNvPr id="7" name="Picture 6">
            <a:extLst>
              <a:ext uri="{FF2B5EF4-FFF2-40B4-BE49-F238E27FC236}">
                <a16:creationId xmlns:a16="http://schemas.microsoft.com/office/drawing/2014/main" id="{79CEC314-63B0-A8FE-913F-31E0B0958C09}"/>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18897" y="2260193"/>
            <a:ext cx="2900076" cy="1800002"/>
          </a:xfrm>
          <a:prstGeom prst="rect">
            <a:avLst/>
          </a:prstGeom>
        </p:spPr>
      </p:pic>
      <p:sp>
        <p:nvSpPr>
          <p:cNvPr id="9" name="TextBox 8">
            <a:extLst>
              <a:ext uri="{FF2B5EF4-FFF2-40B4-BE49-F238E27FC236}">
                <a16:creationId xmlns:a16="http://schemas.microsoft.com/office/drawing/2014/main" id="{35645C8B-33CA-095C-8CF8-4A43650310CB}"/>
              </a:ext>
            </a:extLst>
          </p:cNvPr>
          <p:cNvSpPr txBox="1"/>
          <p:nvPr/>
        </p:nvSpPr>
        <p:spPr>
          <a:xfrm>
            <a:off x="718897" y="4060195"/>
            <a:ext cx="2773516" cy="230832"/>
          </a:xfrm>
          <a:prstGeom prst="rect">
            <a:avLst/>
          </a:prstGeom>
          <a:noFill/>
        </p:spPr>
        <p:txBody>
          <a:bodyPr wrap="none" rtlCol="0">
            <a:spAutoFit/>
          </a:bodyPr>
          <a:lstStyle/>
          <a:p>
            <a:r>
              <a:rPr lang="en-GB" sz="900" dirty="0">
                <a:latin typeface="Work Sans" pitchFamily="2" charset="0"/>
              </a:rPr>
              <a:t>Photo by </a:t>
            </a:r>
            <a:r>
              <a:rPr lang="az-Cyrl-AZ" sz="900" dirty="0"/>
              <a:t>Иван Пристрем</a:t>
            </a:r>
            <a:r>
              <a:rPr lang="en-GB" sz="900" dirty="0">
                <a:latin typeface="Work Sans" pitchFamily="2" charset="0"/>
              </a:rPr>
              <a:t>. From </a:t>
            </a:r>
            <a:r>
              <a:rPr lang="en-GB" sz="900" u="sng" dirty="0" err="1">
                <a:latin typeface="Work Sans" pitchFamily="2" charset="0"/>
                <a:hlinkClick r:id="rId5"/>
              </a:rPr>
              <a:t>iNaturalist</a:t>
            </a:r>
            <a:r>
              <a:rPr lang="en-GB" sz="900" dirty="0">
                <a:latin typeface="Work Sans" pitchFamily="2" charset="0"/>
              </a:rPr>
              <a:t>. </a:t>
            </a:r>
            <a:r>
              <a:rPr lang="en-GB" sz="900" u="sng" dirty="0">
                <a:latin typeface="Work Sans" pitchFamily="2" charset="0"/>
                <a:hlinkClick r:id="rId6"/>
              </a:rPr>
              <a:t>CC0</a:t>
            </a:r>
            <a:endParaRPr lang="en-GB" sz="900" dirty="0">
              <a:latin typeface="Work Sans" pitchFamily="2" charset="0"/>
            </a:endParaRPr>
          </a:p>
        </p:txBody>
      </p:sp>
      <p:pic>
        <p:nvPicPr>
          <p:cNvPr id="11" name="Picture 10">
            <a:extLst>
              <a:ext uri="{FF2B5EF4-FFF2-40B4-BE49-F238E27FC236}">
                <a16:creationId xmlns:a16="http://schemas.microsoft.com/office/drawing/2014/main" id="{9B8C5923-0FC7-AB97-6E26-A6542A248422}"/>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706203" y="2260193"/>
            <a:ext cx="2844614" cy="1799203"/>
          </a:xfrm>
          <a:prstGeom prst="rect">
            <a:avLst/>
          </a:prstGeom>
        </p:spPr>
      </p:pic>
      <p:sp>
        <p:nvSpPr>
          <p:cNvPr id="12" name="Content Placeholder 3">
            <a:extLst>
              <a:ext uri="{FF2B5EF4-FFF2-40B4-BE49-F238E27FC236}">
                <a16:creationId xmlns:a16="http://schemas.microsoft.com/office/drawing/2014/main" id="{2B86C875-A3CB-A89D-57BC-555973F13E72}"/>
              </a:ext>
            </a:extLst>
          </p:cNvPr>
          <p:cNvSpPr txBox="1">
            <a:spLocks/>
          </p:cNvSpPr>
          <p:nvPr/>
        </p:nvSpPr>
        <p:spPr>
          <a:xfrm>
            <a:off x="8355562" y="1476541"/>
            <a:ext cx="3389869" cy="3904918"/>
          </a:xfrm>
          <a:prstGeom prst="rect">
            <a:avLst/>
          </a:prstGeom>
          <a:ln w="34925" cap="flat" cmpd="sng" algn="ctr">
            <a:solidFill>
              <a:schemeClr val="accent1"/>
            </a:solidFill>
            <a:prstDash val="solid"/>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Arial" panose="020B0604020202020204" pitchFamily="34" charset="0"/>
              <a:buNone/>
            </a:pPr>
            <a:r>
              <a:rPr lang="en-GB" sz="2000" noProof="0" dirty="0">
                <a:latin typeface="Work Sans"/>
              </a:rPr>
              <a:t>Essex </a:t>
            </a:r>
            <a:r>
              <a:rPr lang="en-GB" sz="2000" dirty="0">
                <a:latin typeface="Work Sans"/>
              </a:rPr>
              <a:t>skipper</a:t>
            </a:r>
            <a:endParaRPr lang="en-GB" sz="2000" noProof="0" dirty="0">
              <a:latin typeface="Work Sans" pitchFamily="2" charset="0"/>
            </a:endParaRPr>
          </a:p>
          <a:p>
            <a:pPr algn="ctr">
              <a:buNone/>
            </a:pPr>
            <a:r>
              <a:rPr lang="en-GB" sz="1600" i="1" noProof="0" dirty="0">
                <a:latin typeface="Work Sans" pitchFamily="2" charset="0"/>
              </a:rPr>
              <a:t>(</a:t>
            </a:r>
            <a:r>
              <a:rPr lang="en-GB" sz="1600" i="1" noProof="0" dirty="0" err="1">
                <a:latin typeface="Work Sans" pitchFamily="2" charset="0"/>
              </a:rPr>
              <a:t>Thymelicus</a:t>
            </a:r>
            <a:r>
              <a:rPr lang="en-GB" sz="1600" i="1" noProof="0" dirty="0">
                <a:latin typeface="Work Sans" pitchFamily="2" charset="0"/>
              </a:rPr>
              <a:t> lineola)</a:t>
            </a:r>
          </a:p>
        </p:txBody>
      </p:sp>
      <p:pic>
        <p:nvPicPr>
          <p:cNvPr id="13" name="Picture 12">
            <a:extLst>
              <a:ext uri="{FF2B5EF4-FFF2-40B4-BE49-F238E27FC236}">
                <a16:creationId xmlns:a16="http://schemas.microsoft.com/office/drawing/2014/main" id="{EBD065CD-1C8E-5790-6311-9CBA110FF17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0699" y="2260193"/>
            <a:ext cx="2812404" cy="1799203"/>
          </a:xfrm>
          <a:prstGeom prst="rect">
            <a:avLst/>
          </a:prstGeom>
        </p:spPr>
      </p:pic>
      <p:sp>
        <p:nvSpPr>
          <p:cNvPr id="14" name="TextBox 13">
            <a:extLst>
              <a:ext uri="{FF2B5EF4-FFF2-40B4-BE49-F238E27FC236}">
                <a16:creationId xmlns:a16="http://schemas.microsoft.com/office/drawing/2014/main" id="{8A87F583-E64F-974B-23DB-735D3D35C3DF}"/>
              </a:ext>
            </a:extLst>
          </p:cNvPr>
          <p:cNvSpPr txBox="1"/>
          <p:nvPr/>
        </p:nvSpPr>
        <p:spPr>
          <a:xfrm>
            <a:off x="8660699" y="4060195"/>
            <a:ext cx="2867268" cy="230832"/>
          </a:xfrm>
          <a:prstGeom prst="rect">
            <a:avLst/>
          </a:prstGeom>
          <a:noFill/>
        </p:spPr>
        <p:txBody>
          <a:bodyPr wrap="square" rtlCol="0">
            <a:spAutoFit/>
          </a:bodyPr>
          <a:lstStyle/>
          <a:p>
            <a:r>
              <a:rPr lang="en-GB" sz="900" dirty="0">
                <a:latin typeface="Work Sans" pitchFamily="2" charset="0"/>
              </a:rPr>
              <a:t>Photo by Victor Heng. From </a:t>
            </a:r>
            <a:r>
              <a:rPr lang="en-GB" sz="900" u="sng" dirty="0" err="1">
                <a:latin typeface="Work Sans" pitchFamily="2" charset="0"/>
                <a:hlinkClick r:id="rId11"/>
              </a:rPr>
              <a:t>iNaturalist</a:t>
            </a:r>
            <a:r>
              <a:rPr lang="en-GB" sz="900" dirty="0">
                <a:latin typeface="Work Sans" pitchFamily="2" charset="0"/>
              </a:rPr>
              <a:t>. </a:t>
            </a:r>
            <a:r>
              <a:rPr lang="en-GB" sz="900" u="sng" dirty="0">
                <a:latin typeface="Work Sans" pitchFamily="2" charset="0"/>
                <a:hlinkClick r:id="rId6"/>
              </a:rPr>
              <a:t>CC0</a:t>
            </a:r>
            <a:endParaRPr lang="en-GB" sz="900" dirty="0">
              <a:latin typeface="Work Sans" pitchFamily="2" charset="0"/>
            </a:endParaRPr>
          </a:p>
        </p:txBody>
      </p:sp>
      <p:sp>
        <p:nvSpPr>
          <p:cNvPr id="15" name="TextBox 14">
            <a:extLst>
              <a:ext uri="{FF2B5EF4-FFF2-40B4-BE49-F238E27FC236}">
                <a16:creationId xmlns:a16="http://schemas.microsoft.com/office/drawing/2014/main" id="{9899346A-2431-DD20-BF15-D76930EC6B84}"/>
              </a:ext>
            </a:extLst>
          </p:cNvPr>
          <p:cNvSpPr txBox="1"/>
          <p:nvPr/>
        </p:nvSpPr>
        <p:spPr>
          <a:xfrm>
            <a:off x="4706202" y="4059396"/>
            <a:ext cx="2948243" cy="230832"/>
          </a:xfrm>
          <a:prstGeom prst="rect">
            <a:avLst/>
          </a:prstGeom>
          <a:noFill/>
        </p:spPr>
        <p:txBody>
          <a:bodyPr wrap="none" rtlCol="0">
            <a:spAutoFit/>
          </a:bodyPr>
          <a:lstStyle/>
          <a:p>
            <a:r>
              <a:rPr lang="en-GB" sz="900" dirty="0">
                <a:latin typeface="Work Sans" pitchFamily="2" charset="0"/>
              </a:rPr>
              <a:t>Photo by Margit Kildevang. From </a:t>
            </a:r>
            <a:r>
              <a:rPr lang="en-GB" sz="900" u="sng" dirty="0" err="1">
                <a:latin typeface="Work Sans" pitchFamily="2" charset="0"/>
                <a:hlinkClick r:id="rId12"/>
              </a:rPr>
              <a:t>iNaturalist</a:t>
            </a:r>
            <a:r>
              <a:rPr lang="en-GB" sz="900" dirty="0">
                <a:latin typeface="Work Sans" pitchFamily="2" charset="0"/>
              </a:rPr>
              <a:t>. </a:t>
            </a:r>
            <a:r>
              <a:rPr lang="en-GB" sz="900" u="sng" dirty="0">
                <a:latin typeface="Work Sans" pitchFamily="2" charset="0"/>
                <a:hlinkClick r:id="rId6"/>
              </a:rPr>
              <a:t>CC0</a:t>
            </a:r>
            <a:endParaRPr lang="en-GB" sz="900" dirty="0">
              <a:latin typeface="Work Sans" pitchFamily="2" charset="0"/>
            </a:endParaRPr>
          </a:p>
        </p:txBody>
      </p:sp>
    </p:spTree>
    <p:extLst>
      <p:ext uri="{BB962C8B-B14F-4D97-AF65-F5344CB8AC3E}">
        <p14:creationId xmlns:p14="http://schemas.microsoft.com/office/powerpoint/2010/main" val="2938772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CFA1A-4FF0-6477-C431-454CD5FC4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40192-4746-1B5F-AA41-8304EAB90A3B}"/>
              </a:ext>
            </a:extLst>
          </p:cNvPr>
          <p:cNvSpPr>
            <a:spLocks noGrp="1"/>
          </p:cNvSpPr>
          <p:nvPr>
            <p:ph type="title"/>
          </p:nvPr>
        </p:nvSpPr>
        <p:spPr/>
        <p:txBody>
          <a:bodyPr/>
          <a:lstStyle/>
          <a:p>
            <a:r>
              <a:rPr lang="en-GB" noProof="0" dirty="0">
                <a:latin typeface="Work Sans" pitchFamily="2" charset="0"/>
              </a:rPr>
              <a:t>Animal community 4</a:t>
            </a:r>
          </a:p>
        </p:txBody>
      </p:sp>
      <p:sp>
        <p:nvSpPr>
          <p:cNvPr id="3" name="Content Placeholder 2">
            <a:extLst>
              <a:ext uri="{FF2B5EF4-FFF2-40B4-BE49-F238E27FC236}">
                <a16:creationId xmlns:a16="http://schemas.microsoft.com/office/drawing/2014/main" id="{2D350CC9-D162-2756-8D66-F589E1EC7FAA}"/>
              </a:ext>
            </a:extLst>
          </p:cNvPr>
          <p:cNvSpPr>
            <a:spLocks noGrp="1"/>
          </p:cNvSpPr>
          <p:nvPr>
            <p:ph idx="1"/>
          </p:nvPr>
        </p:nvSpPr>
        <p:spPr>
          <a:xfrm>
            <a:off x="446569" y="1476541"/>
            <a:ext cx="3389868" cy="3904918"/>
          </a:xfrm>
          <a:ln w="38100">
            <a:bevel/>
            <a:extLst>
              <a:ext uri="{C807C97D-BFC1-408E-A445-0C87EB9F89A2}">
                <ask:lineSketchStyleProps xmlns:ask="http://schemas.microsoft.com/office/drawing/2018/sketchyshapes" sd="885438261">
                  <a:custGeom>
                    <a:avLst/>
                    <a:gdLst>
                      <a:gd name="connsiteX0" fmla="*/ 0 w 3019982"/>
                      <a:gd name="connsiteY0" fmla="*/ 0 h 3904918"/>
                      <a:gd name="connsiteX1" fmla="*/ 563730 w 3019982"/>
                      <a:gd name="connsiteY1" fmla="*/ 0 h 3904918"/>
                      <a:gd name="connsiteX2" fmla="*/ 1036860 w 3019982"/>
                      <a:gd name="connsiteY2" fmla="*/ 0 h 3904918"/>
                      <a:gd name="connsiteX3" fmla="*/ 1509991 w 3019982"/>
                      <a:gd name="connsiteY3" fmla="*/ 0 h 3904918"/>
                      <a:gd name="connsiteX4" fmla="*/ 1983122 w 3019982"/>
                      <a:gd name="connsiteY4" fmla="*/ 0 h 3904918"/>
                      <a:gd name="connsiteX5" fmla="*/ 2395852 w 3019982"/>
                      <a:gd name="connsiteY5" fmla="*/ 0 h 3904918"/>
                      <a:gd name="connsiteX6" fmla="*/ 3019982 w 3019982"/>
                      <a:gd name="connsiteY6" fmla="*/ 0 h 3904918"/>
                      <a:gd name="connsiteX7" fmla="*/ 3019982 w 3019982"/>
                      <a:gd name="connsiteY7" fmla="*/ 518796 h 3904918"/>
                      <a:gd name="connsiteX8" fmla="*/ 3019982 w 3019982"/>
                      <a:gd name="connsiteY8" fmla="*/ 1154740 h 3904918"/>
                      <a:gd name="connsiteX9" fmla="*/ 3019982 w 3019982"/>
                      <a:gd name="connsiteY9" fmla="*/ 1595438 h 3904918"/>
                      <a:gd name="connsiteX10" fmla="*/ 3019982 w 3019982"/>
                      <a:gd name="connsiteY10" fmla="*/ 2075185 h 3904918"/>
                      <a:gd name="connsiteX11" fmla="*/ 3019982 w 3019982"/>
                      <a:gd name="connsiteY11" fmla="*/ 2672080 h 3904918"/>
                      <a:gd name="connsiteX12" fmla="*/ 3019982 w 3019982"/>
                      <a:gd name="connsiteY12" fmla="*/ 3151827 h 3904918"/>
                      <a:gd name="connsiteX13" fmla="*/ 3019982 w 3019982"/>
                      <a:gd name="connsiteY13" fmla="*/ 3904918 h 3904918"/>
                      <a:gd name="connsiteX14" fmla="*/ 2486452 w 3019982"/>
                      <a:gd name="connsiteY14" fmla="*/ 3904918 h 3904918"/>
                      <a:gd name="connsiteX15" fmla="*/ 2043521 w 3019982"/>
                      <a:gd name="connsiteY15" fmla="*/ 3904918 h 3904918"/>
                      <a:gd name="connsiteX16" fmla="*/ 1540191 w 3019982"/>
                      <a:gd name="connsiteY16" fmla="*/ 3904918 h 3904918"/>
                      <a:gd name="connsiteX17" fmla="*/ 1067060 w 3019982"/>
                      <a:gd name="connsiteY17" fmla="*/ 3904918 h 3904918"/>
                      <a:gd name="connsiteX18" fmla="*/ 624130 w 3019982"/>
                      <a:gd name="connsiteY18" fmla="*/ 3904918 h 3904918"/>
                      <a:gd name="connsiteX19" fmla="*/ 0 w 3019982"/>
                      <a:gd name="connsiteY19" fmla="*/ 3904918 h 3904918"/>
                      <a:gd name="connsiteX20" fmla="*/ 0 w 3019982"/>
                      <a:gd name="connsiteY20" fmla="*/ 3386122 h 3904918"/>
                      <a:gd name="connsiteX21" fmla="*/ 0 w 3019982"/>
                      <a:gd name="connsiteY21" fmla="*/ 2906375 h 3904918"/>
                      <a:gd name="connsiteX22" fmla="*/ 0 w 3019982"/>
                      <a:gd name="connsiteY22" fmla="*/ 2348529 h 3904918"/>
                      <a:gd name="connsiteX23" fmla="*/ 0 w 3019982"/>
                      <a:gd name="connsiteY23" fmla="*/ 1790684 h 3904918"/>
                      <a:gd name="connsiteX24" fmla="*/ 0 w 3019982"/>
                      <a:gd name="connsiteY24" fmla="*/ 1271888 h 3904918"/>
                      <a:gd name="connsiteX25" fmla="*/ 0 w 3019982"/>
                      <a:gd name="connsiteY25" fmla="*/ 714042 h 3904918"/>
                      <a:gd name="connsiteX26" fmla="*/ 0 w 3019982"/>
                      <a:gd name="connsiteY26" fmla="*/ 0 h 39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82" h="3904918" fill="none" extrusionOk="0">
                        <a:moveTo>
                          <a:pt x="0" y="0"/>
                        </a:moveTo>
                        <a:cubicBezTo>
                          <a:pt x="271374" y="-66397"/>
                          <a:pt x="286007" y="60361"/>
                          <a:pt x="563730" y="0"/>
                        </a:cubicBezTo>
                        <a:cubicBezTo>
                          <a:pt x="841453" y="-60361"/>
                          <a:pt x="896248" y="7476"/>
                          <a:pt x="1036860" y="0"/>
                        </a:cubicBezTo>
                        <a:cubicBezTo>
                          <a:pt x="1177472" y="-7476"/>
                          <a:pt x="1310463" y="8489"/>
                          <a:pt x="1509991" y="0"/>
                        </a:cubicBezTo>
                        <a:cubicBezTo>
                          <a:pt x="1709519" y="-8489"/>
                          <a:pt x="1814164" y="19184"/>
                          <a:pt x="1983122" y="0"/>
                        </a:cubicBezTo>
                        <a:cubicBezTo>
                          <a:pt x="2152080" y="-19184"/>
                          <a:pt x="2306834" y="46166"/>
                          <a:pt x="2395852" y="0"/>
                        </a:cubicBezTo>
                        <a:cubicBezTo>
                          <a:pt x="2484870" y="-46166"/>
                          <a:pt x="2802970" y="61235"/>
                          <a:pt x="3019982" y="0"/>
                        </a:cubicBezTo>
                        <a:cubicBezTo>
                          <a:pt x="3076959" y="187211"/>
                          <a:pt x="3014786" y="271425"/>
                          <a:pt x="3019982" y="518796"/>
                        </a:cubicBezTo>
                        <a:cubicBezTo>
                          <a:pt x="3025178" y="766167"/>
                          <a:pt x="2976625" y="946926"/>
                          <a:pt x="3019982" y="1154740"/>
                        </a:cubicBezTo>
                        <a:cubicBezTo>
                          <a:pt x="3063339" y="1362554"/>
                          <a:pt x="3017189" y="1484999"/>
                          <a:pt x="3019982" y="1595438"/>
                        </a:cubicBezTo>
                        <a:cubicBezTo>
                          <a:pt x="3022775" y="1705877"/>
                          <a:pt x="3015227" y="1926300"/>
                          <a:pt x="3019982" y="2075185"/>
                        </a:cubicBezTo>
                        <a:cubicBezTo>
                          <a:pt x="3024737" y="2224070"/>
                          <a:pt x="3018651" y="2549560"/>
                          <a:pt x="3019982" y="2672080"/>
                        </a:cubicBezTo>
                        <a:cubicBezTo>
                          <a:pt x="3021313" y="2794600"/>
                          <a:pt x="2992070" y="3012671"/>
                          <a:pt x="3019982" y="3151827"/>
                        </a:cubicBezTo>
                        <a:cubicBezTo>
                          <a:pt x="3047894" y="3290983"/>
                          <a:pt x="2935279" y="3655950"/>
                          <a:pt x="3019982" y="3904918"/>
                        </a:cubicBezTo>
                        <a:cubicBezTo>
                          <a:pt x="2765831" y="3930832"/>
                          <a:pt x="2655366" y="3853704"/>
                          <a:pt x="2486452" y="3904918"/>
                        </a:cubicBezTo>
                        <a:cubicBezTo>
                          <a:pt x="2317538" y="3956132"/>
                          <a:pt x="2254715" y="3883433"/>
                          <a:pt x="2043521" y="3904918"/>
                        </a:cubicBezTo>
                        <a:cubicBezTo>
                          <a:pt x="1832327" y="3926403"/>
                          <a:pt x="1649589" y="3872065"/>
                          <a:pt x="1540191" y="3904918"/>
                        </a:cubicBezTo>
                        <a:cubicBezTo>
                          <a:pt x="1430793" y="3937771"/>
                          <a:pt x="1271894" y="3849554"/>
                          <a:pt x="1067060" y="3904918"/>
                        </a:cubicBezTo>
                        <a:cubicBezTo>
                          <a:pt x="862226" y="3960282"/>
                          <a:pt x="718710" y="3877781"/>
                          <a:pt x="624130" y="3904918"/>
                        </a:cubicBezTo>
                        <a:cubicBezTo>
                          <a:pt x="529550" y="3932055"/>
                          <a:pt x="299454" y="3876846"/>
                          <a:pt x="0" y="3904918"/>
                        </a:cubicBezTo>
                        <a:cubicBezTo>
                          <a:pt x="-31755" y="3670246"/>
                          <a:pt x="16739" y="3560757"/>
                          <a:pt x="0" y="3386122"/>
                        </a:cubicBezTo>
                        <a:cubicBezTo>
                          <a:pt x="-16739" y="3211487"/>
                          <a:pt x="24780" y="3002981"/>
                          <a:pt x="0" y="2906375"/>
                        </a:cubicBezTo>
                        <a:cubicBezTo>
                          <a:pt x="-24780" y="2809769"/>
                          <a:pt x="23898" y="2613767"/>
                          <a:pt x="0" y="2348529"/>
                        </a:cubicBezTo>
                        <a:cubicBezTo>
                          <a:pt x="-23898" y="2083291"/>
                          <a:pt x="21595" y="1984827"/>
                          <a:pt x="0" y="1790684"/>
                        </a:cubicBezTo>
                        <a:cubicBezTo>
                          <a:pt x="-21595" y="1596541"/>
                          <a:pt x="46874" y="1487124"/>
                          <a:pt x="0" y="1271888"/>
                        </a:cubicBezTo>
                        <a:cubicBezTo>
                          <a:pt x="-46874" y="1056652"/>
                          <a:pt x="42329" y="861564"/>
                          <a:pt x="0" y="714042"/>
                        </a:cubicBezTo>
                        <a:cubicBezTo>
                          <a:pt x="-42329" y="566520"/>
                          <a:pt x="31971" y="200104"/>
                          <a:pt x="0" y="0"/>
                        </a:cubicBezTo>
                        <a:close/>
                      </a:path>
                      <a:path w="3019982" h="3904918" stroke="0" extrusionOk="0">
                        <a:moveTo>
                          <a:pt x="0" y="0"/>
                        </a:moveTo>
                        <a:cubicBezTo>
                          <a:pt x="209041" y="-11975"/>
                          <a:pt x="321186" y="53765"/>
                          <a:pt x="503330" y="0"/>
                        </a:cubicBezTo>
                        <a:cubicBezTo>
                          <a:pt x="685474" y="-53765"/>
                          <a:pt x="740248" y="44294"/>
                          <a:pt x="946261" y="0"/>
                        </a:cubicBezTo>
                        <a:cubicBezTo>
                          <a:pt x="1152274" y="-44294"/>
                          <a:pt x="1253249" y="30667"/>
                          <a:pt x="1479791" y="0"/>
                        </a:cubicBezTo>
                        <a:cubicBezTo>
                          <a:pt x="1706333" y="-30667"/>
                          <a:pt x="1703547" y="34712"/>
                          <a:pt x="1922722" y="0"/>
                        </a:cubicBezTo>
                        <a:cubicBezTo>
                          <a:pt x="2141897" y="-34712"/>
                          <a:pt x="2326284" y="11545"/>
                          <a:pt x="2486452" y="0"/>
                        </a:cubicBezTo>
                        <a:cubicBezTo>
                          <a:pt x="2646620" y="-11545"/>
                          <a:pt x="2798954" y="21632"/>
                          <a:pt x="3019982" y="0"/>
                        </a:cubicBezTo>
                        <a:cubicBezTo>
                          <a:pt x="3062664" y="124811"/>
                          <a:pt x="2995494" y="310416"/>
                          <a:pt x="3019982" y="479747"/>
                        </a:cubicBezTo>
                        <a:cubicBezTo>
                          <a:pt x="3044470" y="649078"/>
                          <a:pt x="2998145" y="793865"/>
                          <a:pt x="3019982" y="1076642"/>
                        </a:cubicBezTo>
                        <a:cubicBezTo>
                          <a:pt x="3041819" y="1359419"/>
                          <a:pt x="2980885" y="1494167"/>
                          <a:pt x="3019982" y="1634487"/>
                        </a:cubicBezTo>
                        <a:cubicBezTo>
                          <a:pt x="3059079" y="1774807"/>
                          <a:pt x="2966636" y="2074368"/>
                          <a:pt x="3019982" y="2270431"/>
                        </a:cubicBezTo>
                        <a:cubicBezTo>
                          <a:pt x="3073328" y="2466494"/>
                          <a:pt x="2976004" y="2656445"/>
                          <a:pt x="3019982" y="2867326"/>
                        </a:cubicBezTo>
                        <a:cubicBezTo>
                          <a:pt x="3063960" y="3078207"/>
                          <a:pt x="2972605" y="3171371"/>
                          <a:pt x="3019982" y="3308023"/>
                        </a:cubicBezTo>
                        <a:cubicBezTo>
                          <a:pt x="3067359" y="3444675"/>
                          <a:pt x="2992953" y="3712404"/>
                          <a:pt x="3019982" y="3904918"/>
                        </a:cubicBezTo>
                        <a:cubicBezTo>
                          <a:pt x="2903747" y="3949555"/>
                          <a:pt x="2577049" y="3875621"/>
                          <a:pt x="2456252" y="3904918"/>
                        </a:cubicBezTo>
                        <a:cubicBezTo>
                          <a:pt x="2335455" y="3934215"/>
                          <a:pt x="2162081" y="3879671"/>
                          <a:pt x="2013321" y="3904918"/>
                        </a:cubicBezTo>
                        <a:cubicBezTo>
                          <a:pt x="1864561" y="3930165"/>
                          <a:pt x="1615737" y="3849146"/>
                          <a:pt x="1479791" y="3904918"/>
                        </a:cubicBezTo>
                        <a:cubicBezTo>
                          <a:pt x="1343845" y="3960690"/>
                          <a:pt x="1227489" y="3892038"/>
                          <a:pt x="976461" y="3904918"/>
                        </a:cubicBezTo>
                        <a:cubicBezTo>
                          <a:pt x="725433" y="3917798"/>
                          <a:pt x="600319" y="3858319"/>
                          <a:pt x="503330" y="3904918"/>
                        </a:cubicBezTo>
                        <a:cubicBezTo>
                          <a:pt x="406341" y="3951517"/>
                          <a:pt x="143899" y="3864740"/>
                          <a:pt x="0" y="3904918"/>
                        </a:cubicBezTo>
                        <a:cubicBezTo>
                          <a:pt x="-63586" y="3707843"/>
                          <a:pt x="71039" y="3551198"/>
                          <a:pt x="0" y="3308023"/>
                        </a:cubicBezTo>
                        <a:cubicBezTo>
                          <a:pt x="-71039" y="3064849"/>
                          <a:pt x="50120" y="2894544"/>
                          <a:pt x="0" y="2789227"/>
                        </a:cubicBezTo>
                        <a:cubicBezTo>
                          <a:pt x="-50120" y="2683910"/>
                          <a:pt x="6213" y="2496270"/>
                          <a:pt x="0" y="2231382"/>
                        </a:cubicBezTo>
                        <a:cubicBezTo>
                          <a:pt x="-6213" y="1966494"/>
                          <a:pt x="16834" y="1817861"/>
                          <a:pt x="0" y="1634487"/>
                        </a:cubicBezTo>
                        <a:cubicBezTo>
                          <a:pt x="-16834" y="1451113"/>
                          <a:pt x="652" y="1290001"/>
                          <a:pt x="0" y="1154740"/>
                        </a:cubicBezTo>
                        <a:cubicBezTo>
                          <a:pt x="-652" y="1019479"/>
                          <a:pt x="44269" y="831967"/>
                          <a:pt x="0" y="635944"/>
                        </a:cubicBezTo>
                        <a:cubicBezTo>
                          <a:pt x="-44269" y="439921"/>
                          <a:pt x="3418" y="1683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ctr">
              <a:buNone/>
            </a:pPr>
            <a:r>
              <a:rPr lang="en-GB" noProof="0" dirty="0">
                <a:latin typeface="Work Sans"/>
              </a:rPr>
              <a:t>Striped </a:t>
            </a:r>
            <a:r>
              <a:rPr lang="en-GB" dirty="0">
                <a:latin typeface="Work Sans"/>
              </a:rPr>
              <a:t>snail</a:t>
            </a:r>
            <a:endParaRPr lang="en-GB" noProof="0" dirty="0">
              <a:latin typeface="Work Sans" pitchFamily="2" charset="0"/>
            </a:endParaRPr>
          </a:p>
          <a:p>
            <a:pPr marL="0" indent="0" algn="ctr">
              <a:buNone/>
            </a:pPr>
            <a:r>
              <a:rPr lang="en-GB" sz="1600" i="1" noProof="0" dirty="0">
                <a:latin typeface="Work Sans" pitchFamily="2" charset="0"/>
              </a:rPr>
              <a:t>(</a:t>
            </a:r>
            <a:r>
              <a:rPr lang="en-GB" sz="1600" i="1" noProof="0" dirty="0" err="1">
                <a:latin typeface="Work Sans" pitchFamily="2" charset="0"/>
              </a:rPr>
              <a:t>Cernuella</a:t>
            </a:r>
            <a:r>
              <a:rPr lang="en-GB" sz="1600" i="1" noProof="0" dirty="0">
                <a:latin typeface="Work Sans" pitchFamily="2" charset="0"/>
              </a:rPr>
              <a:t> virgata)</a:t>
            </a:r>
          </a:p>
        </p:txBody>
      </p:sp>
      <p:sp>
        <p:nvSpPr>
          <p:cNvPr id="4" name="Content Placeholder 3">
            <a:extLst>
              <a:ext uri="{FF2B5EF4-FFF2-40B4-BE49-F238E27FC236}">
                <a16:creationId xmlns:a16="http://schemas.microsoft.com/office/drawing/2014/main" id="{B2A404A8-5890-7233-6D86-F549DA7A89D7}"/>
              </a:ext>
            </a:extLst>
          </p:cNvPr>
          <p:cNvSpPr>
            <a:spLocks noGrp="1"/>
          </p:cNvSpPr>
          <p:nvPr>
            <p:ph idx="10"/>
          </p:nvPr>
        </p:nvSpPr>
        <p:spPr>
          <a:xfrm>
            <a:off x="4401065" y="1476541"/>
            <a:ext cx="3389869" cy="3904918"/>
          </a:xfrm>
          <a:ln w="34925">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buNone/>
            </a:pPr>
            <a:r>
              <a:rPr lang="en-GB" noProof="0" dirty="0">
                <a:latin typeface="Work Sans" pitchFamily="2" charset="0"/>
              </a:rPr>
              <a:t>Sheep</a:t>
            </a:r>
          </a:p>
          <a:p>
            <a:pPr algn="ctr">
              <a:buNone/>
            </a:pPr>
            <a:r>
              <a:rPr lang="en-GB" sz="1600" i="1" noProof="0" dirty="0">
                <a:latin typeface="Work Sans" pitchFamily="2" charset="0"/>
              </a:rPr>
              <a:t>(Ovis </a:t>
            </a:r>
            <a:r>
              <a:rPr lang="en-GB" sz="1600" i="1" noProof="0" dirty="0" err="1">
                <a:latin typeface="Work Sans" pitchFamily="2" charset="0"/>
              </a:rPr>
              <a:t>aries</a:t>
            </a:r>
            <a:r>
              <a:rPr lang="en-GB" sz="1600" i="1" noProof="0" dirty="0">
                <a:latin typeface="Work Sans" pitchFamily="2" charset="0"/>
              </a:rPr>
              <a:t>)</a:t>
            </a:r>
          </a:p>
        </p:txBody>
      </p:sp>
      <p:pic>
        <p:nvPicPr>
          <p:cNvPr id="7" name="Picture 6">
            <a:extLst>
              <a:ext uri="{FF2B5EF4-FFF2-40B4-BE49-F238E27FC236}">
                <a16:creationId xmlns:a16="http://schemas.microsoft.com/office/drawing/2014/main" id="{232FD40F-742B-B80A-74B1-6D60460C5C5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718897" y="2259394"/>
            <a:ext cx="2900076" cy="1800002"/>
          </a:xfrm>
          <a:prstGeom prst="rect">
            <a:avLst/>
          </a:prstGeom>
        </p:spPr>
      </p:pic>
      <p:sp>
        <p:nvSpPr>
          <p:cNvPr id="9" name="TextBox 8">
            <a:extLst>
              <a:ext uri="{FF2B5EF4-FFF2-40B4-BE49-F238E27FC236}">
                <a16:creationId xmlns:a16="http://schemas.microsoft.com/office/drawing/2014/main" id="{99FD9467-1A12-CAFB-3363-FB11DCCCF405}"/>
              </a:ext>
            </a:extLst>
          </p:cNvPr>
          <p:cNvSpPr txBox="1"/>
          <p:nvPr/>
        </p:nvSpPr>
        <p:spPr>
          <a:xfrm>
            <a:off x="718897" y="4060195"/>
            <a:ext cx="2582758" cy="230832"/>
          </a:xfrm>
          <a:prstGeom prst="rect">
            <a:avLst/>
          </a:prstGeom>
          <a:noFill/>
        </p:spPr>
        <p:txBody>
          <a:bodyPr wrap="none" rtlCol="0">
            <a:spAutoFit/>
          </a:bodyPr>
          <a:lstStyle/>
          <a:p>
            <a:r>
              <a:rPr lang="en-GB" sz="900" dirty="0">
                <a:latin typeface="Work Sans" pitchFamily="2" charset="0"/>
              </a:rPr>
              <a:t>Photo by Ben Mapp. From </a:t>
            </a:r>
            <a:r>
              <a:rPr lang="en-GB" sz="900" u="sng" dirty="0" err="1">
                <a:latin typeface="Work Sans" pitchFamily="2" charset="0"/>
                <a:hlinkClick r:id="rId4"/>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pic>
        <p:nvPicPr>
          <p:cNvPr id="11" name="Picture 10">
            <a:extLst>
              <a:ext uri="{FF2B5EF4-FFF2-40B4-BE49-F238E27FC236}">
                <a16:creationId xmlns:a16="http://schemas.microsoft.com/office/drawing/2014/main" id="{531BEFCC-DB5A-0DB0-C2C0-055E929E078B}"/>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1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706203" y="2260193"/>
            <a:ext cx="2844614" cy="1799203"/>
          </a:xfrm>
          <a:prstGeom prst="rect">
            <a:avLst/>
          </a:prstGeom>
        </p:spPr>
      </p:pic>
      <p:sp>
        <p:nvSpPr>
          <p:cNvPr id="12" name="Content Placeholder 3">
            <a:extLst>
              <a:ext uri="{FF2B5EF4-FFF2-40B4-BE49-F238E27FC236}">
                <a16:creationId xmlns:a16="http://schemas.microsoft.com/office/drawing/2014/main" id="{2905DDEC-A2D7-211A-44BA-EC96F90C883B}"/>
              </a:ext>
            </a:extLst>
          </p:cNvPr>
          <p:cNvSpPr txBox="1">
            <a:spLocks/>
          </p:cNvSpPr>
          <p:nvPr/>
        </p:nvSpPr>
        <p:spPr>
          <a:xfrm>
            <a:off x="8355562" y="1476541"/>
            <a:ext cx="3389869" cy="3904918"/>
          </a:xfrm>
          <a:prstGeom prst="rect">
            <a:avLst/>
          </a:prstGeom>
          <a:ln w="34925" cap="flat" cmpd="sng" algn="ctr">
            <a:solidFill>
              <a:schemeClr val="accent1"/>
            </a:solidFill>
            <a:prstDash val="solid"/>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Arial" panose="020B0604020202020204" pitchFamily="34" charset="0"/>
              <a:buNone/>
            </a:pPr>
            <a:r>
              <a:rPr lang="en-GB" noProof="0" dirty="0">
                <a:latin typeface="Work Sans"/>
              </a:rPr>
              <a:t>Adonis </a:t>
            </a:r>
            <a:r>
              <a:rPr lang="en-GB" dirty="0">
                <a:latin typeface="Work Sans"/>
              </a:rPr>
              <a:t>blue</a:t>
            </a:r>
            <a:r>
              <a:rPr lang="en-GB" noProof="0" dirty="0">
                <a:latin typeface="Work Sans"/>
              </a:rPr>
              <a:t> </a:t>
            </a:r>
            <a:r>
              <a:rPr lang="en-GB" dirty="0">
                <a:latin typeface="Work Sans"/>
              </a:rPr>
              <a:t>butterfly</a:t>
            </a:r>
            <a:endParaRPr lang="en-GB" noProof="0" dirty="0">
              <a:latin typeface="Work Sans"/>
            </a:endParaRPr>
          </a:p>
          <a:p>
            <a:pPr algn="ctr">
              <a:buNone/>
            </a:pPr>
            <a:r>
              <a:rPr lang="en-GB" sz="1600" i="1" noProof="0" dirty="0">
                <a:latin typeface="Work Sans" pitchFamily="2" charset="0"/>
              </a:rPr>
              <a:t>(Polyommatus </a:t>
            </a:r>
            <a:r>
              <a:rPr lang="en-GB" sz="1600" i="1" noProof="0" dirty="0" err="1">
                <a:latin typeface="Work Sans" pitchFamily="2" charset="0"/>
              </a:rPr>
              <a:t>bellargus</a:t>
            </a:r>
            <a:r>
              <a:rPr lang="en-GB" sz="1600" i="1" noProof="0" dirty="0">
                <a:latin typeface="Work Sans" pitchFamily="2" charset="0"/>
              </a:rPr>
              <a:t>)</a:t>
            </a:r>
          </a:p>
        </p:txBody>
      </p:sp>
      <p:pic>
        <p:nvPicPr>
          <p:cNvPr id="13" name="Picture 12">
            <a:extLst>
              <a:ext uri="{FF2B5EF4-FFF2-40B4-BE49-F238E27FC236}">
                <a16:creationId xmlns:a16="http://schemas.microsoft.com/office/drawing/2014/main" id="{EE5F0180-E09A-BF32-F2BB-A3B476B49CC6}"/>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660699" y="2260193"/>
            <a:ext cx="2867268" cy="1799203"/>
          </a:xfrm>
          <a:prstGeom prst="rect">
            <a:avLst/>
          </a:prstGeom>
        </p:spPr>
      </p:pic>
      <p:sp>
        <p:nvSpPr>
          <p:cNvPr id="14" name="TextBox 13">
            <a:extLst>
              <a:ext uri="{FF2B5EF4-FFF2-40B4-BE49-F238E27FC236}">
                <a16:creationId xmlns:a16="http://schemas.microsoft.com/office/drawing/2014/main" id="{8691D9CE-6F9A-4BB9-EAEB-ED5CFE422E74}"/>
              </a:ext>
            </a:extLst>
          </p:cNvPr>
          <p:cNvSpPr txBox="1"/>
          <p:nvPr/>
        </p:nvSpPr>
        <p:spPr>
          <a:xfrm>
            <a:off x="8660699" y="4060195"/>
            <a:ext cx="2867268" cy="230832"/>
          </a:xfrm>
          <a:prstGeom prst="rect">
            <a:avLst/>
          </a:prstGeom>
          <a:noFill/>
        </p:spPr>
        <p:txBody>
          <a:bodyPr wrap="square" rtlCol="0">
            <a:spAutoFit/>
          </a:bodyPr>
          <a:lstStyle/>
          <a:p>
            <a:r>
              <a:rPr lang="en-GB" sz="900" dirty="0">
                <a:latin typeface="Work Sans" pitchFamily="2" charset="0"/>
              </a:rPr>
              <a:t>Photo by Richard Fuller. From </a:t>
            </a:r>
            <a:r>
              <a:rPr lang="en-GB" sz="900" u="sng" dirty="0" err="1">
                <a:latin typeface="Work Sans" pitchFamily="2" charset="0"/>
                <a:hlinkClick r:id="rId9"/>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sp>
        <p:nvSpPr>
          <p:cNvPr id="15" name="TextBox 14">
            <a:extLst>
              <a:ext uri="{FF2B5EF4-FFF2-40B4-BE49-F238E27FC236}">
                <a16:creationId xmlns:a16="http://schemas.microsoft.com/office/drawing/2014/main" id="{AA576313-4690-FD75-4248-CAC26E0536CD}"/>
              </a:ext>
            </a:extLst>
          </p:cNvPr>
          <p:cNvSpPr txBox="1"/>
          <p:nvPr/>
        </p:nvSpPr>
        <p:spPr>
          <a:xfrm>
            <a:off x="4706202" y="4059396"/>
            <a:ext cx="2735044" cy="230832"/>
          </a:xfrm>
          <a:prstGeom prst="rect">
            <a:avLst/>
          </a:prstGeom>
          <a:noFill/>
        </p:spPr>
        <p:txBody>
          <a:bodyPr wrap="none" rtlCol="0">
            <a:spAutoFit/>
          </a:bodyPr>
          <a:lstStyle/>
          <a:p>
            <a:r>
              <a:rPr lang="en-GB" sz="900" dirty="0">
                <a:latin typeface="Work Sans" pitchFamily="2" charset="0"/>
              </a:rPr>
              <a:t>Photo by Jason Leduc. From </a:t>
            </a:r>
            <a:r>
              <a:rPr lang="en-GB" sz="900" u="sng" dirty="0" err="1">
                <a:latin typeface="Work Sans" pitchFamily="2" charset="0"/>
                <a:hlinkClick r:id="rId10"/>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spTree>
    <p:extLst>
      <p:ext uri="{BB962C8B-B14F-4D97-AF65-F5344CB8AC3E}">
        <p14:creationId xmlns:p14="http://schemas.microsoft.com/office/powerpoint/2010/main" val="177103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75B6-813C-27D3-A492-C55E438BC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839CA6-E292-3627-7AC3-66E1BE7F861C}"/>
              </a:ext>
            </a:extLst>
          </p:cNvPr>
          <p:cNvSpPr>
            <a:spLocks noGrp="1"/>
          </p:cNvSpPr>
          <p:nvPr>
            <p:ph type="title"/>
          </p:nvPr>
        </p:nvSpPr>
        <p:spPr/>
        <p:txBody>
          <a:bodyPr/>
          <a:lstStyle/>
          <a:p>
            <a:r>
              <a:rPr lang="en-GB" noProof="0" dirty="0">
                <a:latin typeface="Work Sans" pitchFamily="2" charset="0"/>
              </a:rPr>
              <a:t>Animal community 5</a:t>
            </a:r>
          </a:p>
        </p:txBody>
      </p:sp>
      <p:sp>
        <p:nvSpPr>
          <p:cNvPr id="3" name="Content Placeholder 2">
            <a:extLst>
              <a:ext uri="{FF2B5EF4-FFF2-40B4-BE49-F238E27FC236}">
                <a16:creationId xmlns:a16="http://schemas.microsoft.com/office/drawing/2014/main" id="{8226E8FD-D111-A897-7167-C606F5ECE289}"/>
              </a:ext>
            </a:extLst>
          </p:cNvPr>
          <p:cNvSpPr>
            <a:spLocks noGrp="1"/>
          </p:cNvSpPr>
          <p:nvPr>
            <p:ph idx="1"/>
          </p:nvPr>
        </p:nvSpPr>
        <p:spPr>
          <a:xfrm>
            <a:off x="446569" y="1476541"/>
            <a:ext cx="3389868" cy="3904918"/>
          </a:xfrm>
          <a:ln w="38100">
            <a:bevel/>
            <a:extLst>
              <a:ext uri="{C807C97D-BFC1-408E-A445-0C87EB9F89A2}">
                <ask:lineSketchStyleProps xmlns:ask="http://schemas.microsoft.com/office/drawing/2018/sketchyshapes" sd="885438261">
                  <a:custGeom>
                    <a:avLst/>
                    <a:gdLst>
                      <a:gd name="connsiteX0" fmla="*/ 0 w 3019982"/>
                      <a:gd name="connsiteY0" fmla="*/ 0 h 3904918"/>
                      <a:gd name="connsiteX1" fmla="*/ 563730 w 3019982"/>
                      <a:gd name="connsiteY1" fmla="*/ 0 h 3904918"/>
                      <a:gd name="connsiteX2" fmla="*/ 1036860 w 3019982"/>
                      <a:gd name="connsiteY2" fmla="*/ 0 h 3904918"/>
                      <a:gd name="connsiteX3" fmla="*/ 1509991 w 3019982"/>
                      <a:gd name="connsiteY3" fmla="*/ 0 h 3904918"/>
                      <a:gd name="connsiteX4" fmla="*/ 1983122 w 3019982"/>
                      <a:gd name="connsiteY4" fmla="*/ 0 h 3904918"/>
                      <a:gd name="connsiteX5" fmla="*/ 2395852 w 3019982"/>
                      <a:gd name="connsiteY5" fmla="*/ 0 h 3904918"/>
                      <a:gd name="connsiteX6" fmla="*/ 3019982 w 3019982"/>
                      <a:gd name="connsiteY6" fmla="*/ 0 h 3904918"/>
                      <a:gd name="connsiteX7" fmla="*/ 3019982 w 3019982"/>
                      <a:gd name="connsiteY7" fmla="*/ 518796 h 3904918"/>
                      <a:gd name="connsiteX8" fmla="*/ 3019982 w 3019982"/>
                      <a:gd name="connsiteY8" fmla="*/ 1154740 h 3904918"/>
                      <a:gd name="connsiteX9" fmla="*/ 3019982 w 3019982"/>
                      <a:gd name="connsiteY9" fmla="*/ 1595438 h 3904918"/>
                      <a:gd name="connsiteX10" fmla="*/ 3019982 w 3019982"/>
                      <a:gd name="connsiteY10" fmla="*/ 2075185 h 3904918"/>
                      <a:gd name="connsiteX11" fmla="*/ 3019982 w 3019982"/>
                      <a:gd name="connsiteY11" fmla="*/ 2672080 h 3904918"/>
                      <a:gd name="connsiteX12" fmla="*/ 3019982 w 3019982"/>
                      <a:gd name="connsiteY12" fmla="*/ 3151827 h 3904918"/>
                      <a:gd name="connsiteX13" fmla="*/ 3019982 w 3019982"/>
                      <a:gd name="connsiteY13" fmla="*/ 3904918 h 3904918"/>
                      <a:gd name="connsiteX14" fmla="*/ 2486452 w 3019982"/>
                      <a:gd name="connsiteY14" fmla="*/ 3904918 h 3904918"/>
                      <a:gd name="connsiteX15" fmla="*/ 2043521 w 3019982"/>
                      <a:gd name="connsiteY15" fmla="*/ 3904918 h 3904918"/>
                      <a:gd name="connsiteX16" fmla="*/ 1540191 w 3019982"/>
                      <a:gd name="connsiteY16" fmla="*/ 3904918 h 3904918"/>
                      <a:gd name="connsiteX17" fmla="*/ 1067060 w 3019982"/>
                      <a:gd name="connsiteY17" fmla="*/ 3904918 h 3904918"/>
                      <a:gd name="connsiteX18" fmla="*/ 624130 w 3019982"/>
                      <a:gd name="connsiteY18" fmla="*/ 3904918 h 3904918"/>
                      <a:gd name="connsiteX19" fmla="*/ 0 w 3019982"/>
                      <a:gd name="connsiteY19" fmla="*/ 3904918 h 3904918"/>
                      <a:gd name="connsiteX20" fmla="*/ 0 w 3019982"/>
                      <a:gd name="connsiteY20" fmla="*/ 3386122 h 3904918"/>
                      <a:gd name="connsiteX21" fmla="*/ 0 w 3019982"/>
                      <a:gd name="connsiteY21" fmla="*/ 2906375 h 3904918"/>
                      <a:gd name="connsiteX22" fmla="*/ 0 w 3019982"/>
                      <a:gd name="connsiteY22" fmla="*/ 2348529 h 3904918"/>
                      <a:gd name="connsiteX23" fmla="*/ 0 w 3019982"/>
                      <a:gd name="connsiteY23" fmla="*/ 1790684 h 3904918"/>
                      <a:gd name="connsiteX24" fmla="*/ 0 w 3019982"/>
                      <a:gd name="connsiteY24" fmla="*/ 1271888 h 3904918"/>
                      <a:gd name="connsiteX25" fmla="*/ 0 w 3019982"/>
                      <a:gd name="connsiteY25" fmla="*/ 714042 h 3904918"/>
                      <a:gd name="connsiteX26" fmla="*/ 0 w 3019982"/>
                      <a:gd name="connsiteY26" fmla="*/ 0 h 39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82" h="3904918" fill="none" extrusionOk="0">
                        <a:moveTo>
                          <a:pt x="0" y="0"/>
                        </a:moveTo>
                        <a:cubicBezTo>
                          <a:pt x="271374" y="-66397"/>
                          <a:pt x="286007" y="60361"/>
                          <a:pt x="563730" y="0"/>
                        </a:cubicBezTo>
                        <a:cubicBezTo>
                          <a:pt x="841453" y="-60361"/>
                          <a:pt x="896248" y="7476"/>
                          <a:pt x="1036860" y="0"/>
                        </a:cubicBezTo>
                        <a:cubicBezTo>
                          <a:pt x="1177472" y="-7476"/>
                          <a:pt x="1310463" y="8489"/>
                          <a:pt x="1509991" y="0"/>
                        </a:cubicBezTo>
                        <a:cubicBezTo>
                          <a:pt x="1709519" y="-8489"/>
                          <a:pt x="1814164" y="19184"/>
                          <a:pt x="1983122" y="0"/>
                        </a:cubicBezTo>
                        <a:cubicBezTo>
                          <a:pt x="2152080" y="-19184"/>
                          <a:pt x="2306834" y="46166"/>
                          <a:pt x="2395852" y="0"/>
                        </a:cubicBezTo>
                        <a:cubicBezTo>
                          <a:pt x="2484870" y="-46166"/>
                          <a:pt x="2802970" y="61235"/>
                          <a:pt x="3019982" y="0"/>
                        </a:cubicBezTo>
                        <a:cubicBezTo>
                          <a:pt x="3076959" y="187211"/>
                          <a:pt x="3014786" y="271425"/>
                          <a:pt x="3019982" y="518796"/>
                        </a:cubicBezTo>
                        <a:cubicBezTo>
                          <a:pt x="3025178" y="766167"/>
                          <a:pt x="2976625" y="946926"/>
                          <a:pt x="3019982" y="1154740"/>
                        </a:cubicBezTo>
                        <a:cubicBezTo>
                          <a:pt x="3063339" y="1362554"/>
                          <a:pt x="3017189" y="1484999"/>
                          <a:pt x="3019982" y="1595438"/>
                        </a:cubicBezTo>
                        <a:cubicBezTo>
                          <a:pt x="3022775" y="1705877"/>
                          <a:pt x="3015227" y="1926300"/>
                          <a:pt x="3019982" y="2075185"/>
                        </a:cubicBezTo>
                        <a:cubicBezTo>
                          <a:pt x="3024737" y="2224070"/>
                          <a:pt x="3018651" y="2549560"/>
                          <a:pt x="3019982" y="2672080"/>
                        </a:cubicBezTo>
                        <a:cubicBezTo>
                          <a:pt x="3021313" y="2794600"/>
                          <a:pt x="2992070" y="3012671"/>
                          <a:pt x="3019982" y="3151827"/>
                        </a:cubicBezTo>
                        <a:cubicBezTo>
                          <a:pt x="3047894" y="3290983"/>
                          <a:pt x="2935279" y="3655950"/>
                          <a:pt x="3019982" y="3904918"/>
                        </a:cubicBezTo>
                        <a:cubicBezTo>
                          <a:pt x="2765831" y="3930832"/>
                          <a:pt x="2655366" y="3853704"/>
                          <a:pt x="2486452" y="3904918"/>
                        </a:cubicBezTo>
                        <a:cubicBezTo>
                          <a:pt x="2317538" y="3956132"/>
                          <a:pt x="2254715" y="3883433"/>
                          <a:pt x="2043521" y="3904918"/>
                        </a:cubicBezTo>
                        <a:cubicBezTo>
                          <a:pt x="1832327" y="3926403"/>
                          <a:pt x="1649589" y="3872065"/>
                          <a:pt x="1540191" y="3904918"/>
                        </a:cubicBezTo>
                        <a:cubicBezTo>
                          <a:pt x="1430793" y="3937771"/>
                          <a:pt x="1271894" y="3849554"/>
                          <a:pt x="1067060" y="3904918"/>
                        </a:cubicBezTo>
                        <a:cubicBezTo>
                          <a:pt x="862226" y="3960282"/>
                          <a:pt x="718710" y="3877781"/>
                          <a:pt x="624130" y="3904918"/>
                        </a:cubicBezTo>
                        <a:cubicBezTo>
                          <a:pt x="529550" y="3932055"/>
                          <a:pt x="299454" y="3876846"/>
                          <a:pt x="0" y="3904918"/>
                        </a:cubicBezTo>
                        <a:cubicBezTo>
                          <a:pt x="-31755" y="3670246"/>
                          <a:pt x="16739" y="3560757"/>
                          <a:pt x="0" y="3386122"/>
                        </a:cubicBezTo>
                        <a:cubicBezTo>
                          <a:pt x="-16739" y="3211487"/>
                          <a:pt x="24780" y="3002981"/>
                          <a:pt x="0" y="2906375"/>
                        </a:cubicBezTo>
                        <a:cubicBezTo>
                          <a:pt x="-24780" y="2809769"/>
                          <a:pt x="23898" y="2613767"/>
                          <a:pt x="0" y="2348529"/>
                        </a:cubicBezTo>
                        <a:cubicBezTo>
                          <a:pt x="-23898" y="2083291"/>
                          <a:pt x="21595" y="1984827"/>
                          <a:pt x="0" y="1790684"/>
                        </a:cubicBezTo>
                        <a:cubicBezTo>
                          <a:pt x="-21595" y="1596541"/>
                          <a:pt x="46874" y="1487124"/>
                          <a:pt x="0" y="1271888"/>
                        </a:cubicBezTo>
                        <a:cubicBezTo>
                          <a:pt x="-46874" y="1056652"/>
                          <a:pt x="42329" y="861564"/>
                          <a:pt x="0" y="714042"/>
                        </a:cubicBezTo>
                        <a:cubicBezTo>
                          <a:pt x="-42329" y="566520"/>
                          <a:pt x="31971" y="200104"/>
                          <a:pt x="0" y="0"/>
                        </a:cubicBezTo>
                        <a:close/>
                      </a:path>
                      <a:path w="3019982" h="3904918" stroke="0" extrusionOk="0">
                        <a:moveTo>
                          <a:pt x="0" y="0"/>
                        </a:moveTo>
                        <a:cubicBezTo>
                          <a:pt x="209041" y="-11975"/>
                          <a:pt x="321186" y="53765"/>
                          <a:pt x="503330" y="0"/>
                        </a:cubicBezTo>
                        <a:cubicBezTo>
                          <a:pt x="685474" y="-53765"/>
                          <a:pt x="740248" y="44294"/>
                          <a:pt x="946261" y="0"/>
                        </a:cubicBezTo>
                        <a:cubicBezTo>
                          <a:pt x="1152274" y="-44294"/>
                          <a:pt x="1253249" y="30667"/>
                          <a:pt x="1479791" y="0"/>
                        </a:cubicBezTo>
                        <a:cubicBezTo>
                          <a:pt x="1706333" y="-30667"/>
                          <a:pt x="1703547" y="34712"/>
                          <a:pt x="1922722" y="0"/>
                        </a:cubicBezTo>
                        <a:cubicBezTo>
                          <a:pt x="2141897" y="-34712"/>
                          <a:pt x="2326284" y="11545"/>
                          <a:pt x="2486452" y="0"/>
                        </a:cubicBezTo>
                        <a:cubicBezTo>
                          <a:pt x="2646620" y="-11545"/>
                          <a:pt x="2798954" y="21632"/>
                          <a:pt x="3019982" y="0"/>
                        </a:cubicBezTo>
                        <a:cubicBezTo>
                          <a:pt x="3062664" y="124811"/>
                          <a:pt x="2995494" y="310416"/>
                          <a:pt x="3019982" y="479747"/>
                        </a:cubicBezTo>
                        <a:cubicBezTo>
                          <a:pt x="3044470" y="649078"/>
                          <a:pt x="2998145" y="793865"/>
                          <a:pt x="3019982" y="1076642"/>
                        </a:cubicBezTo>
                        <a:cubicBezTo>
                          <a:pt x="3041819" y="1359419"/>
                          <a:pt x="2980885" y="1494167"/>
                          <a:pt x="3019982" y="1634487"/>
                        </a:cubicBezTo>
                        <a:cubicBezTo>
                          <a:pt x="3059079" y="1774807"/>
                          <a:pt x="2966636" y="2074368"/>
                          <a:pt x="3019982" y="2270431"/>
                        </a:cubicBezTo>
                        <a:cubicBezTo>
                          <a:pt x="3073328" y="2466494"/>
                          <a:pt x="2976004" y="2656445"/>
                          <a:pt x="3019982" y="2867326"/>
                        </a:cubicBezTo>
                        <a:cubicBezTo>
                          <a:pt x="3063960" y="3078207"/>
                          <a:pt x="2972605" y="3171371"/>
                          <a:pt x="3019982" y="3308023"/>
                        </a:cubicBezTo>
                        <a:cubicBezTo>
                          <a:pt x="3067359" y="3444675"/>
                          <a:pt x="2992953" y="3712404"/>
                          <a:pt x="3019982" y="3904918"/>
                        </a:cubicBezTo>
                        <a:cubicBezTo>
                          <a:pt x="2903747" y="3949555"/>
                          <a:pt x="2577049" y="3875621"/>
                          <a:pt x="2456252" y="3904918"/>
                        </a:cubicBezTo>
                        <a:cubicBezTo>
                          <a:pt x="2335455" y="3934215"/>
                          <a:pt x="2162081" y="3879671"/>
                          <a:pt x="2013321" y="3904918"/>
                        </a:cubicBezTo>
                        <a:cubicBezTo>
                          <a:pt x="1864561" y="3930165"/>
                          <a:pt x="1615737" y="3849146"/>
                          <a:pt x="1479791" y="3904918"/>
                        </a:cubicBezTo>
                        <a:cubicBezTo>
                          <a:pt x="1343845" y="3960690"/>
                          <a:pt x="1227489" y="3892038"/>
                          <a:pt x="976461" y="3904918"/>
                        </a:cubicBezTo>
                        <a:cubicBezTo>
                          <a:pt x="725433" y="3917798"/>
                          <a:pt x="600319" y="3858319"/>
                          <a:pt x="503330" y="3904918"/>
                        </a:cubicBezTo>
                        <a:cubicBezTo>
                          <a:pt x="406341" y="3951517"/>
                          <a:pt x="143899" y="3864740"/>
                          <a:pt x="0" y="3904918"/>
                        </a:cubicBezTo>
                        <a:cubicBezTo>
                          <a:pt x="-63586" y="3707843"/>
                          <a:pt x="71039" y="3551198"/>
                          <a:pt x="0" y="3308023"/>
                        </a:cubicBezTo>
                        <a:cubicBezTo>
                          <a:pt x="-71039" y="3064849"/>
                          <a:pt x="50120" y="2894544"/>
                          <a:pt x="0" y="2789227"/>
                        </a:cubicBezTo>
                        <a:cubicBezTo>
                          <a:pt x="-50120" y="2683910"/>
                          <a:pt x="6213" y="2496270"/>
                          <a:pt x="0" y="2231382"/>
                        </a:cubicBezTo>
                        <a:cubicBezTo>
                          <a:pt x="-6213" y="1966494"/>
                          <a:pt x="16834" y="1817861"/>
                          <a:pt x="0" y="1634487"/>
                        </a:cubicBezTo>
                        <a:cubicBezTo>
                          <a:pt x="-16834" y="1451113"/>
                          <a:pt x="652" y="1290001"/>
                          <a:pt x="0" y="1154740"/>
                        </a:cubicBezTo>
                        <a:cubicBezTo>
                          <a:pt x="-652" y="1019479"/>
                          <a:pt x="44269" y="831967"/>
                          <a:pt x="0" y="635944"/>
                        </a:cubicBezTo>
                        <a:cubicBezTo>
                          <a:pt x="-44269" y="439921"/>
                          <a:pt x="3418" y="1683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ctr">
              <a:buNone/>
            </a:pPr>
            <a:r>
              <a:rPr lang="en-GB" noProof="0" dirty="0">
                <a:latin typeface="Work Sans" pitchFamily="2" charset="0"/>
              </a:rPr>
              <a:t>Magpie</a:t>
            </a:r>
          </a:p>
          <a:p>
            <a:pPr marL="0" indent="0" algn="ctr">
              <a:buNone/>
            </a:pPr>
            <a:r>
              <a:rPr lang="en-GB" sz="1600" i="1" noProof="0" dirty="0">
                <a:latin typeface="Work Sans" pitchFamily="2" charset="0"/>
              </a:rPr>
              <a:t>(Pica pica)</a:t>
            </a:r>
          </a:p>
        </p:txBody>
      </p:sp>
      <p:sp>
        <p:nvSpPr>
          <p:cNvPr id="4" name="Content Placeholder 3">
            <a:extLst>
              <a:ext uri="{FF2B5EF4-FFF2-40B4-BE49-F238E27FC236}">
                <a16:creationId xmlns:a16="http://schemas.microsoft.com/office/drawing/2014/main" id="{50D9B44A-B632-C2ED-987B-21FBD89658F1}"/>
              </a:ext>
            </a:extLst>
          </p:cNvPr>
          <p:cNvSpPr>
            <a:spLocks noGrp="1"/>
          </p:cNvSpPr>
          <p:nvPr>
            <p:ph idx="10"/>
          </p:nvPr>
        </p:nvSpPr>
        <p:spPr>
          <a:xfrm>
            <a:off x="4401065" y="1476541"/>
            <a:ext cx="3389869" cy="3904918"/>
          </a:xfrm>
          <a:ln w="34925">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buNone/>
            </a:pPr>
            <a:r>
              <a:rPr lang="en-GB" noProof="0" dirty="0">
                <a:latin typeface="Work Sans"/>
              </a:rPr>
              <a:t>Peacock </a:t>
            </a:r>
            <a:r>
              <a:rPr lang="en-GB" dirty="0">
                <a:latin typeface="Work Sans"/>
              </a:rPr>
              <a:t>butterfly</a:t>
            </a:r>
            <a:endParaRPr lang="en-GB" noProof="0" dirty="0">
              <a:latin typeface="Work Sans" pitchFamily="2" charset="0"/>
            </a:endParaRPr>
          </a:p>
          <a:p>
            <a:pPr algn="ctr">
              <a:buNone/>
            </a:pPr>
            <a:r>
              <a:rPr lang="en-GB" sz="1600" i="1" noProof="0" dirty="0">
                <a:latin typeface="Work Sans" pitchFamily="2" charset="0"/>
              </a:rPr>
              <a:t>(</a:t>
            </a:r>
            <a:r>
              <a:rPr lang="en-GB" sz="1600" i="1" noProof="0" dirty="0" err="1">
                <a:latin typeface="Work Sans" pitchFamily="2" charset="0"/>
              </a:rPr>
              <a:t>Aglais</a:t>
            </a:r>
            <a:r>
              <a:rPr lang="en-GB" sz="1600" i="1" noProof="0" dirty="0">
                <a:latin typeface="Work Sans" pitchFamily="2" charset="0"/>
              </a:rPr>
              <a:t> io)</a:t>
            </a:r>
          </a:p>
        </p:txBody>
      </p:sp>
      <p:pic>
        <p:nvPicPr>
          <p:cNvPr id="7" name="Picture 6">
            <a:extLst>
              <a:ext uri="{FF2B5EF4-FFF2-40B4-BE49-F238E27FC236}">
                <a16:creationId xmlns:a16="http://schemas.microsoft.com/office/drawing/2014/main" id="{95D03F30-D43A-9F61-B060-F627F63AD01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718897" y="2260193"/>
            <a:ext cx="2900076" cy="1800002"/>
          </a:xfrm>
          <a:prstGeom prst="rect">
            <a:avLst/>
          </a:prstGeom>
        </p:spPr>
      </p:pic>
      <p:pic>
        <p:nvPicPr>
          <p:cNvPr id="11" name="Picture 10">
            <a:extLst>
              <a:ext uri="{FF2B5EF4-FFF2-40B4-BE49-F238E27FC236}">
                <a16:creationId xmlns:a16="http://schemas.microsoft.com/office/drawing/2014/main" id="{58D933DF-552E-0FD8-FB5B-12A5C51D218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706203" y="2260193"/>
            <a:ext cx="2844614" cy="1799203"/>
          </a:xfrm>
          <a:prstGeom prst="rect">
            <a:avLst/>
          </a:prstGeom>
        </p:spPr>
      </p:pic>
      <p:sp>
        <p:nvSpPr>
          <p:cNvPr id="12" name="Content Placeholder 3">
            <a:extLst>
              <a:ext uri="{FF2B5EF4-FFF2-40B4-BE49-F238E27FC236}">
                <a16:creationId xmlns:a16="http://schemas.microsoft.com/office/drawing/2014/main" id="{9D05B9C0-012D-3DE9-E467-4122A30DB656}"/>
              </a:ext>
            </a:extLst>
          </p:cNvPr>
          <p:cNvSpPr txBox="1">
            <a:spLocks/>
          </p:cNvSpPr>
          <p:nvPr/>
        </p:nvSpPr>
        <p:spPr>
          <a:xfrm>
            <a:off x="8355562" y="1476541"/>
            <a:ext cx="3389869" cy="3904918"/>
          </a:xfrm>
          <a:prstGeom prst="rect">
            <a:avLst/>
          </a:prstGeom>
          <a:ln w="34925" cap="flat" cmpd="sng" algn="ctr">
            <a:solidFill>
              <a:schemeClr val="accent1"/>
            </a:solidFill>
            <a:prstDash val="solid"/>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Arial" panose="020B0604020202020204" pitchFamily="34" charset="0"/>
              <a:buNone/>
            </a:pPr>
            <a:r>
              <a:rPr lang="en-GB" noProof="0" dirty="0">
                <a:latin typeface="Work Sans"/>
              </a:rPr>
              <a:t>Grey </a:t>
            </a:r>
            <a:r>
              <a:rPr lang="en-GB" dirty="0">
                <a:latin typeface="Work Sans"/>
              </a:rPr>
              <a:t>squirrel</a:t>
            </a:r>
            <a:endParaRPr lang="en-US" dirty="0"/>
          </a:p>
          <a:p>
            <a:pPr algn="ctr">
              <a:buNone/>
            </a:pPr>
            <a:r>
              <a:rPr lang="en-GB" sz="1600" i="1" noProof="0" dirty="0">
                <a:latin typeface="Work Sans" pitchFamily="2" charset="0"/>
              </a:rPr>
              <a:t>(Sciurus carolinensis)</a:t>
            </a:r>
          </a:p>
        </p:txBody>
      </p:sp>
      <p:pic>
        <p:nvPicPr>
          <p:cNvPr id="13" name="Picture 12">
            <a:extLst>
              <a:ext uri="{FF2B5EF4-FFF2-40B4-BE49-F238E27FC236}">
                <a16:creationId xmlns:a16="http://schemas.microsoft.com/office/drawing/2014/main" id="{41BAC431-4953-6035-C2B9-6678191AE167}"/>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0699" y="2260193"/>
            <a:ext cx="2867268" cy="1799203"/>
          </a:xfrm>
          <a:prstGeom prst="rect">
            <a:avLst/>
          </a:prstGeom>
        </p:spPr>
      </p:pic>
      <p:sp>
        <p:nvSpPr>
          <p:cNvPr id="15" name="TextBox 14">
            <a:extLst>
              <a:ext uri="{FF2B5EF4-FFF2-40B4-BE49-F238E27FC236}">
                <a16:creationId xmlns:a16="http://schemas.microsoft.com/office/drawing/2014/main" id="{B53B6233-4216-F846-26AB-80D35A9A5125}"/>
              </a:ext>
            </a:extLst>
          </p:cNvPr>
          <p:cNvSpPr txBox="1"/>
          <p:nvPr/>
        </p:nvSpPr>
        <p:spPr>
          <a:xfrm>
            <a:off x="4706202" y="4059396"/>
            <a:ext cx="2677336" cy="230832"/>
          </a:xfrm>
          <a:prstGeom prst="rect">
            <a:avLst/>
          </a:prstGeom>
          <a:noFill/>
        </p:spPr>
        <p:txBody>
          <a:bodyPr wrap="none" rtlCol="0">
            <a:spAutoFit/>
          </a:bodyPr>
          <a:lstStyle/>
          <a:p>
            <a:r>
              <a:rPr lang="en-GB" sz="900" dirty="0">
                <a:latin typeface="Work Sans" pitchFamily="2" charset="0"/>
              </a:rPr>
              <a:t>Photo by Victor Heng. From </a:t>
            </a:r>
            <a:r>
              <a:rPr lang="en-GB" sz="900" u="sng" dirty="0" err="1">
                <a:latin typeface="Work Sans" pitchFamily="2" charset="0"/>
                <a:hlinkClick r:id="rId8"/>
              </a:rPr>
              <a:t>iNaturalist</a:t>
            </a:r>
            <a:r>
              <a:rPr lang="en-GB" sz="900" dirty="0">
                <a:latin typeface="Work Sans" pitchFamily="2" charset="0"/>
              </a:rPr>
              <a:t>. </a:t>
            </a:r>
            <a:r>
              <a:rPr lang="en-GB" sz="900" u="sng" dirty="0">
                <a:latin typeface="Work Sans" pitchFamily="2" charset="0"/>
                <a:hlinkClick r:id="rId9"/>
              </a:rPr>
              <a:t>CC0</a:t>
            </a:r>
            <a:endParaRPr lang="en-GB" sz="900" dirty="0">
              <a:latin typeface="Work Sans" pitchFamily="2" charset="0"/>
            </a:endParaRPr>
          </a:p>
        </p:txBody>
      </p:sp>
      <p:sp>
        <p:nvSpPr>
          <p:cNvPr id="5" name="TextBox 4">
            <a:extLst>
              <a:ext uri="{FF2B5EF4-FFF2-40B4-BE49-F238E27FC236}">
                <a16:creationId xmlns:a16="http://schemas.microsoft.com/office/drawing/2014/main" id="{49AD0B9E-EE02-491D-14A8-99E560E4DBF6}"/>
              </a:ext>
            </a:extLst>
          </p:cNvPr>
          <p:cNvSpPr txBox="1"/>
          <p:nvPr/>
        </p:nvSpPr>
        <p:spPr>
          <a:xfrm>
            <a:off x="731812" y="4059396"/>
            <a:ext cx="2677336" cy="230832"/>
          </a:xfrm>
          <a:prstGeom prst="rect">
            <a:avLst/>
          </a:prstGeom>
          <a:noFill/>
        </p:spPr>
        <p:txBody>
          <a:bodyPr wrap="none" rtlCol="0">
            <a:spAutoFit/>
          </a:bodyPr>
          <a:lstStyle/>
          <a:p>
            <a:r>
              <a:rPr lang="en-GB" sz="900" dirty="0">
                <a:latin typeface="Work Sans" pitchFamily="2" charset="0"/>
              </a:rPr>
              <a:t>Photo by Victor Heng. From </a:t>
            </a:r>
            <a:r>
              <a:rPr lang="en-GB" sz="900" u="sng" dirty="0" err="1">
                <a:latin typeface="Work Sans" pitchFamily="2" charset="0"/>
                <a:hlinkClick r:id="rId10"/>
              </a:rPr>
              <a:t>iNaturalist</a:t>
            </a:r>
            <a:r>
              <a:rPr lang="en-GB" sz="900" dirty="0">
                <a:latin typeface="Work Sans" pitchFamily="2" charset="0"/>
              </a:rPr>
              <a:t>. </a:t>
            </a:r>
            <a:r>
              <a:rPr lang="en-GB" sz="900" u="sng" dirty="0">
                <a:latin typeface="Work Sans" pitchFamily="2" charset="0"/>
                <a:hlinkClick r:id="rId9"/>
              </a:rPr>
              <a:t>CC0</a:t>
            </a:r>
            <a:endParaRPr lang="en-GB" sz="900" dirty="0">
              <a:latin typeface="Work Sans" pitchFamily="2" charset="0"/>
            </a:endParaRPr>
          </a:p>
        </p:txBody>
      </p:sp>
      <p:sp>
        <p:nvSpPr>
          <p:cNvPr id="6" name="TextBox 5">
            <a:extLst>
              <a:ext uri="{FF2B5EF4-FFF2-40B4-BE49-F238E27FC236}">
                <a16:creationId xmlns:a16="http://schemas.microsoft.com/office/drawing/2014/main" id="{30DFE6BC-53BE-6388-A110-4AD5D5D44633}"/>
              </a:ext>
            </a:extLst>
          </p:cNvPr>
          <p:cNvSpPr txBox="1"/>
          <p:nvPr/>
        </p:nvSpPr>
        <p:spPr>
          <a:xfrm>
            <a:off x="8660699" y="4059396"/>
            <a:ext cx="2677336" cy="230832"/>
          </a:xfrm>
          <a:prstGeom prst="rect">
            <a:avLst/>
          </a:prstGeom>
          <a:noFill/>
        </p:spPr>
        <p:txBody>
          <a:bodyPr wrap="none" rtlCol="0">
            <a:spAutoFit/>
          </a:bodyPr>
          <a:lstStyle/>
          <a:p>
            <a:r>
              <a:rPr lang="en-GB" sz="900" dirty="0">
                <a:latin typeface="Work Sans" pitchFamily="2" charset="0"/>
              </a:rPr>
              <a:t>Photo by Victor Heng. From </a:t>
            </a:r>
            <a:r>
              <a:rPr lang="en-GB" sz="900" u="sng" dirty="0" err="1">
                <a:latin typeface="Work Sans" pitchFamily="2" charset="0"/>
                <a:hlinkClick r:id="rId11"/>
              </a:rPr>
              <a:t>iNaturalist</a:t>
            </a:r>
            <a:r>
              <a:rPr lang="en-GB" sz="900" dirty="0">
                <a:latin typeface="Work Sans" pitchFamily="2" charset="0"/>
              </a:rPr>
              <a:t>. </a:t>
            </a:r>
            <a:r>
              <a:rPr lang="en-GB" sz="900" u="sng" dirty="0">
                <a:latin typeface="Work Sans" pitchFamily="2" charset="0"/>
                <a:hlinkClick r:id="rId9"/>
              </a:rPr>
              <a:t>CC0</a:t>
            </a:r>
            <a:endParaRPr lang="en-GB" sz="900" dirty="0">
              <a:latin typeface="Work Sans" pitchFamily="2" charset="0"/>
            </a:endParaRPr>
          </a:p>
        </p:txBody>
      </p:sp>
    </p:spTree>
    <p:extLst>
      <p:ext uri="{BB962C8B-B14F-4D97-AF65-F5344CB8AC3E}">
        <p14:creationId xmlns:p14="http://schemas.microsoft.com/office/powerpoint/2010/main" val="319382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370FD6-DCA0-867C-8485-DDD582D6C19B}"/>
              </a:ext>
            </a:extLst>
          </p:cNvPr>
          <p:cNvSpPr>
            <a:spLocks noGrp="1"/>
          </p:cNvSpPr>
          <p:nvPr>
            <p:ph type="title"/>
          </p:nvPr>
        </p:nvSpPr>
        <p:spPr>
          <a:xfrm>
            <a:off x="551145" y="365126"/>
            <a:ext cx="9498578" cy="824848"/>
          </a:xfrm>
        </p:spPr>
        <p:txBody>
          <a:bodyPr>
            <a:normAutofit fontScale="90000"/>
          </a:bodyPr>
          <a:lstStyle/>
          <a:p>
            <a:r>
              <a:rPr lang="en-GB" noProof="0" dirty="0"/>
              <a:t>What factors did you use to differentiate habitats?</a:t>
            </a:r>
          </a:p>
        </p:txBody>
      </p:sp>
      <p:sp>
        <p:nvSpPr>
          <p:cNvPr id="10" name="Content Placeholder 9">
            <a:extLst>
              <a:ext uri="{FF2B5EF4-FFF2-40B4-BE49-F238E27FC236}">
                <a16:creationId xmlns:a16="http://schemas.microsoft.com/office/drawing/2014/main" id="{5F5FA59B-2165-E085-1424-659912707705}"/>
              </a:ext>
            </a:extLst>
          </p:cNvPr>
          <p:cNvSpPr>
            <a:spLocks noGrp="1"/>
          </p:cNvSpPr>
          <p:nvPr>
            <p:ph idx="1"/>
          </p:nvPr>
        </p:nvSpPr>
        <p:spPr/>
        <p:txBody>
          <a:bodyPr>
            <a:normAutofit/>
          </a:bodyPr>
          <a:lstStyle/>
          <a:p>
            <a:r>
              <a:rPr lang="en-GB" sz="2800" dirty="0"/>
              <a:t>p</a:t>
            </a:r>
            <a:r>
              <a:rPr lang="en-GB" sz="2800" noProof="0" dirty="0"/>
              <a:t>lants</a:t>
            </a:r>
          </a:p>
          <a:p>
            <a:r>
              <a:rPr lang="en-GB" sz="2800" dirty="0"/>
              <a:t>w</a:t>
            </a:r>
            <a:r>
              <a:rPr lang="en-GB" sz="2800" noProof="0" dirty="0" err="1"/>
              <a:t>ater</a:t>
            </a:r>
            <a:endParaRPr lang="en-GB" sz="2800" noProof="0" dirty="0"/>
          </a:p>
          <a:p>
            <a:r>
              <a:rPr lang="en-GB" sz="2800" dirty="0"/>
              <a:t>e</a:t>
            </a:r>
            <a:r>
              <a:rPr lang="en-GB" sz="2800" noProof="0" dirty="0" err="1"/>
              <a:t>levation</a:t>
            </a:r>
            <a:endParaRPr lang="en-GB" sz="2800" noProof="0" dirty="0"/>
          </a:p>
          <a:p>
            <a:r>
              <a:rPr lang="en-GB" sz="2800" dirty="0"/>
              <a:t>a</a:t>
            </a:r>
            <a:r>
              <a:rPr lang="en-GB" sz="2800" noProof="0" dirty="0" err="1"/>
              <a:t>nimals</a:t>
            </a:r>
            <a:endParaRPr lang="en-GB" sz="2800" noProof="0" dirty="0"/>
          </a:p>
          <a:p>
            <a:endParaRPr lang="en-GB" sz="2800" noProof="0" dirty="0"/>
          </a:p>
        </p:txBody>
      </p:sp>
    </p:spTree>
    <p:extLst>
      <p:ext uri="{BB962C8B-B14F-4D97-AF65-F5344CB8AC3E}">
        <p14:creationId xmlns:p14="http://schemas.microsoft.com/office/powerpoint/2010/main" val="6316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A3B24-E4FD-58E5-34D4-851E5124B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2493B-DBB1-1465-3659-89EA01FF2AF6}"/>
              </a:ext>
            </a:extLst>
          </p:cNvPr>
          <p:cNvSpPr>
            <a:spLocks noGrp="1"/>
          </p:cNvSpPr>
          <p:nvPr>
            <p:ph type="title"/>
          </p:nvPr>
        </p:nvSpPr>
        <p:spPr/>
        <p:txBody>
          <a:bodyPr/>
          <a:lstStyle/>
          <a:p>
            <a:r>
              <a:rPr lang="en-GB" noProof="0" dirty="0">
                <a:latin typeface="Work Sans" pitchFamily="2" charset="0"/>
              </a:rPr>
              <a:t>Animal community 6</a:t>
            </a:r>
          </a:p>
        </p:txBody>
      </p:sp>
      <p:sp>
        <p:nvSpPr>
          <p:cNvPr id="3" name="Content Placeholder 2">
            <a:extLst>
              <a:ext uri="{FF2B5EF4-FFF2-40B4-BE49-F238E27FC236}">
                <a16:creationId xmlns:a16="http://schemas.microsoft.com/office/drawing/2014/main" id="{0C8F4870-8024-0CC4-A3F0-F250AD59704A}"/>
              </a:ext>
            </a:extLst>
          </p:cNvPr>
          <p:cNvSpPr>
            <a:spLocks noGrp="1"/>
          </p:cNvSpPr>
          <p:nvPr>
            <p:ph idx="1"/>
          </p:nvPr>
        </p:nvSpPr>
        <p:spPr>
          <a:xfrm>
            <a:off x="446569" y="1476541"/>
            <a:ext cx="3389868" cy="3904918"/>
          </a:xfrm>
          <a:ln w="38100">
            <a:bevel/>
            <a:extLst>
              <a:ext uri="{C807C97D-BFC1-408E-A445-0C87EB9F89A2}">
                <ask:lineSketchStyleProps xmlns:ask="http://schemas.microsoft.com/office/drawing/2018/sketchyshapes" sd="885438261">
                  <a:custGeom>
                    <a:avLst/>
                    <a:gdLst>
                      <a:gd name="connsiteX0" fmla="*/ 0 w 3019982"/>
                      <a:gd name="connsiteY0" fmla="*/ 0 h 3904918"/>
                      <a:gd name="connsiteX1" fmla="*/ 563730 w 3019982"/>
                      <a:gd name="connsiteY1" fmla="*/ 0 h 3904918"/>
                      <a:gd name="connsiteX2" fmla="*/ 1036860 w 3019982"/>
                      <a:gd name="connsiteY2" fmla="*/ 0 h 3904918"/>
                      <a:gd name="connsiteX3" fmla="*/ 1509991 w 3019982"/>
                      <a:gd name="connsiteY3" fmla="*/ 0 h 3904918"/>
                      <a:gd name="connsiteX4" fmla="*/ 1983122 w 3019982"/>
                      <a:gd name="connsiteY4" fmla="*/ 0 h 3904918"/>
                      <a:gd name="connsiteX5" fmla="*/ 2395852 w 3019982"/>
                      <a:gd name="connsiteY5" fmla="*/ 0 h 3904918"/>
                      <a:gd name="connsiteX6" fmla="*/ 3019982 w 3019982"/>
                      <a:gd name="connsiteY6" fmla="*/ 0 h 3904918"/>
                      <a:gd name="connsiteX7" fmla="*/ 3019982 w 3019982"/>
                      <a:gd name="connsiteY7" fmla="*/ 518796 h 3904918"/>
                      <a:gd name="connsiteX8" fmla="*/ 3019982 w 3019982"/>
                      <a:gd name="connsiteY8" fmla="*/ 1154740 h 3904918"/>
                      <a:gd name="connsiteX9" fmla="*/ 3019982 w 3019982"/>
                      <a:gd name="connsiteY9" fmla="*/ 1595438 h 3904918"/>
                      <a:gd name="connsiteX10" fmla="*/ 3019982 w 3019982"/>
                      <a:gd name="connsiteY10" fmla="*/ 2075185 h 3904918"/>
                      <a:gd name="connsiteX11" fmla="*/ 3019982 w 3019982"/>
                      <a:gd name="connsiteY11" fmla="*/ 2672080 h 3904918"/>
                      <a:gd name="connsiteX12" fmla="*/ 3019982 w 3019982"/>
                      <a:gd name="connsiteY12" fmla="*/ 3151827 h 3904918"/>
                      <a:gd name="connsiteX13" fmla="*/ 3019982 w 3019982"/>
                      <a:gd name="connsiteY13" fmla="*/ 3904918 h 3904918"/>
                      <a:gd name="connsiteX14" fmla="*/ 2486452 w 3019982"/>
                      <a:gd name="connsiteY14" fmla="*/ 3904918 h 3904918"/>
                      <a:gd name="connsiteX15" fmla="*/ 2043521 w 3019982"/>
                      <a:gd name="connsiteY15" fmla="*/ 3904918 h 3904918"/>
                      <a:gd name="connsiteX16" fmla="*/ 1540191 w 3019982"/>
                      <a:gd name="connsiteY16" fmla="*/ 3904918 h 3904918"/>
                      <a:gd name="connsiteX17" fmla="*/ 1067060 w 3019982"/>
                      <a:gd name="connsiteY17" fmla="*/ 3904918 h 3904918"/>
                      <a:gd name="connsiteX18" fmla="*/ 624130 w 3019982"/>
                      <a:gd name="connsiteY18" fmla="*/ 3904918 h 3904918"/>
                      <a:gd name="connsiteX19" fmla="*/ 0 w 3019982"/>
                      <a:gd name="connsiteY19" fmla="*/ 3904918 h 3904918"/>
                      <a:gd name="connsiteX20" fmla="*/ 0 w 3019982"/>
                      <a:gd name="connsiteY20" fmla="*/ 3386122 h 3904918"/>
                      <a:gd name="connsiteX21" fmla="*/ 0 w 3019982"/>
                      <a:gd name="connsiteY21" fmla="*/ 2906375 h 3904918"/>
                      <a:gd name="connsiteX22" fmla="*/ 0 w 3019982"/>
                      <a:gd name="connsiteY22" fmla="*/ 2348529 h 3904918"/>
                      <a:gd name="connsiteX23" fmla="*/ 0 w 3019982"/>
                      <a:gd name="connsiteY23" fmla="*/ 1790684 h 3904918"/>
                      <a:gd name="connsiteX24" fmla="*/ 0 w 3019982"/>
                      <a:gd name="connsiteY24" fmla="*/ 1271888 h 3904918"/>
                      <a:gd name="connsiteX25" fmla="*/ 0 w 3019982"/>
                      <a:gd name="connsiteY25" fmla="*/ 714042 h 3904918"/>
                      <a:gd name="connsiteX26" fmla="*/ 0 w 3019982"/>
                      <a:gd name="connsiteY26" fmla="*/ 0 h 390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19982" h="3904918" fill="none" extrusionOk="0">
                        <a:moveTo>
                          <a:pt x="0" y="0"/>
                        </a:moveTo>
                        <a:cubicBezTo>
                          <a:pt x="271374" y="-66397"/>
                          <a:pt x="286007" y="60361"/>
                          <a:pt x="563730" y="0"/>
                        </a:cubicBezTo>
                        <a:cubicBezTo>
                          <a:pt x="841453" y="-60361"/>
                          <a:pt x="896248" y="7476"/>
                          <a:pt x="1036860" y="0"/>
                        </a:cubicBezTo>
                        <a:cubicBezTo>
                          <a:pt x="1177472" y="-7476"/>
                          <a:pt x="1310463" y="8489"/>
                          <a:pt x="1509991" y="0"/>
                        </a:cubicBezTo>
                        <a:cubicBezTo>
                          <a:pt x="1709519" y="-8489"/>
                          <a:pt x="1814164" y="19184"/>
                          <a:pt x="1983122" y="0"/>
                        </a:cubicBezTo>
                        <a:cubicBezTo>
                          <a:pt x="2152080" y="-19184"/>
                          <a:pt x="2306834" y="46166"/>
                          <a:pt x="2395852" y="0"/>
                        </a:cubicBezTo>
                        <a:cubicBezTo>
                          <a:pt x="2484870" y="-46166"/>
                          <a:pt x="2802970" y="61235"/>
                          <a:pt x="3019982" y="0"/>
                        </a:cubicBezTo>
                        <a:cubicBezTo>
                          <a:pt x="3076959" y="187211"/>
                          <a:pt x="3014786" y="271425"/>
                          <a:pt x="3019982" y="518796"/>
                        </a:cubicBezTo>
                        <a:cubicBezTo>
                          <a:pt x="3025178" y="766167"/>
                          <a:pt x="2976625" y="946926"/>
                          <a:pt x="3019982" y="1154740"/>
                        </a:cubicBezTo>
                        <a:cubicBezTo>
                          <a:pt x="3063339" y="1362554"/>
                          <a:pt x="3017189" y="1484999"/>
                          <a:pt x="3019982" y="1595438"/>
                        </a:cubicBezTo>
                        <a:cubicBezTo>
                          <a:pt x="3022775" y="1705877"/>
                          <a:pt x="3015227" y="1926300"/>
                          <a:pt x="3019982" y="2075185"/>
                        </a:cubicBezTo>
                        <a:cubicBezTo>
                          <a:pt x="3024737" y="2224070"/>
                          <a:pt x="3018651" y="2549560"/>
                          <a:pt x="3019982" y="2672080"/>
                        </a:cubicBezTo>
                        <a:cubicBezTo>
                          <a:pt x="3021313" y="2794600"/>
                          <a:pt x="2992070" y="3012671"/>
                          <a:pt x="3019982" y="3151827"/>
                        </a:cubicBezTo>
                        <a:cubicBezTo>
                          <a:pt x="3047894" y="3290983"/>
                          <a:pt x="2935279" y="3655950"/>
                          <a:pt x="3019982" y="3904918"/>
                        </a:cubicBezTo>
                        <a:cubicBezTo>
                          <a:pt x="2765831" y="3930832"/>
                          <a:pt x="2655366" y="3853704"/>
                          <a:pt x="2486452" y="3904918"/>
                        </a:cubicBezTo>
                        <a:cubicBezTo>
                          <a:pt x="2317538" y="3956132"/>
                          <a:pt x="2254715" y="3883433"/>
                          <a:pt x="2043521" y="3904918"/>
                        </a:cubicBezTo>
                        <a:cubicBezTo>
                          <a:pt x="1832327" y="3926403"/>
                          <a:pt x="1649589" y="3872065"/>
                          <a:pt x="1540191" y="3904918"/>
                        </a:cubicBezTo>
                        <a:cubicBezTo>
                          <a:pt x="1430793" y="3937771"/>
                          <a:pt x="1271894" y="3849554"/>
                          <a:pt x="1067060" y="3904918"/>
                        </a:cubicBezTo>
                        <a:cubicBezTo>
                          <a:pt x="862226" y="3960282"/>
                          <a:pt x="718710" y="3877781"/>
                          <a:pt x="624130" y="3904918"/>
                        </a:cubicBezTo>
                        <a:cubicBezTo>
                          <a:pt x="529550" y="3932055"/>
                          <a:pt x="299454" y="3876846"/>
                          <a:pt x="0" y="3904918"/>
                        </a:cubicBezTo>
                        <a:cubicBezTo>
                          <a:pt x="-31755" y="3670246"/>
                          <a:pt x="16739" y="3560757"/>
                          <a:pt x="0" y="3386122"/>
                        </a:cubicBezTo>
                        <a:cubicBezTo>
                          <a:pt x="-16739" y="3211487"/>
                          <a:pt x="24780" y="3002981"/>
                          <a:pt x="0" y="2906375"/>
                        </a:cubicBezTo>
                        <a:cubicBezTo>
                          <a:pt x="-24780" y="2809769"/>
                          <a:pt x="23898" y="2613767"/>
                          <a:pt x="0" y="2348529"/>
                        </a:cubicBezTo>
                        <a:cubicBezTo>
                          <a:pt x="-23898" y="2083291"/>
                          <a:pt x="21595" y="1984827"/>
                          <a:pt x="0" y="1790684"/>
                        </a:cubicBezTo>
                        <a:cubicBezTo>
                          <a:pt x="-21595" y="1596541"/>
                          <a:pt x="46874" y="1487124"/>
                          <a:pt x="0" y="1271888"/>
                        </a:cubicBezTo>
                        <a:cubicBezTo>
                          <a:pt x="-46874" y="1056652"/>
                          <a:pt x="42329" y="861564"/>
                          <a:pt x="0" y="714042"/>
                        </a:cubicBezTo>
                        <a:cubicBezTo>
                          <a:pt x="-42329" y="566520"/>
                          <a:pt x="31971" y="200104"/>
                          <a:pt x="0" y="0"/>
                        </a:cubicBezTo>
                        <a:close/>
                      </a:path>
                      <a:path w="3019982" h="3904918" stroke="0" extrusionOk="0">
                        <a:moveTo>
                          <a:pt x="0" y="0"/>
                        </a:moveTo>
                        <a:cubicBezTo>
                          <a:pt x="209041" y="-11975"/>
                          <a:pt x="321186" y="53765"/>
                          <a:pt x="503330" y="0"/>
                        </a:cubicBezTo>
                        <a:cubicBezTo>
                          <a:pt x="685474" y="-53765"/>
                          <a:pt x="740248" y="44294"/>
                          <a:pt x="946261" y="0"/>
                        </a:cubicBezTo>
                        <a:cubicBezTo>
                          <a:pt x="1152274" y="-44294"/>
                          <a:pt x="1253249" y="30667"/>
                          <a:pt x="1479791" y="0"/>
                        </a:cubicBezTo>
                        <a:cubicBezTo>
                          <a:pt x="1706333" y="-30667"/>
                          <a:pt x="1703547" y="34712"/>
                          <a:pt x="1922722" y="0"/>
                        </a:cubicBezTo>
                        <a:cubicBezTo>
                          <a:pt x="2141897" y="-34712"/>
                          <a:pt x="2326284" y="11545"/>
                          <a:pt x="2486452" y="0"/>
                        </a:cubicBezTo>
                        <a:cubicBezTo>
                          <a:pt x="2646620" y="-11545"/>
                          <a:pt x="2798954" y="21632"/>
                          <a:pt x="3019982" y="0"/>
                        </a:cubicBezTo>
                        <a:cubicBezTo>
                          <a:pt x="3062664" y="124811"/>
                          <a:pt x="2995494" y="310416"/>
                          <a:pt x="3019982" y="479747"/>
                        </a:cubicBezTo>
                        <a:cubicBezTo>
                          <a:pt x="3044470" y="649078"/>
                          <a:pt x="2998145" y="793865"/>
                          <a:pt x="3019982" y="1076642"/>
                        </a:cubicBezTo>
                        <a:cubicBezTo>
                          <a:pt x="3041819" y="1359419"/>
                          <a:pt x="2980885" y="1494167"/>
                          <a:pt x="3019982" y="1634487"/>
                        </a:cubicBezTo>
                        <a:cubicBezTo>
                          <a:pt x="3059079" y="1774807"/>
                          <a:pt x="2966636" y="2074368"/>
                          <a:pt x="3019982" y="2270431"/>
                        </a:cubicBezTo>
                        <a:cubicBezTo>
                          <a:pt x="3073328" y="2466494"/>
                          <a:pt x="2976004" y="2656445"/>
                          <a:pt x="3019982" y="2867326"/>
                        </a:cubicBezTo>
                        <a:cubicBezTo>
                          <a:pt x="3063960" y="3078207"/>
                          <a:pt x="2972605" y="3171371"/>
                          <a:pt x="3019982" y="3308023"/>
                        </a:cubicBezTo>
                        <a:cubicBezTo>
                          <a:pt x="3067359" y="3444675"/>
                          <a:pt x="2992953" y="3712404"/>
                          <a:pt x="3019982" y="3904918"/>
                        </a:cubicBezTo>
                        <a:cubicBezTo>
                          <a:pt x="2903747" y="3949555"/>
                          <a:pt x="2577049" y="3875621"/>
                          <a:pt x="2456252" y="3904918"/>
                        </a:cubicBezTo>
                        <a:cubicBezTo>
                          <a:pt x="2335455" y="3934215"/>
                          <a:pt x="2162081" y="3879671"/>
                          <a:pt x="2013321" y="3904918"/>
                        </a:cubicBezTo>
                        <a:cubicBezTo>
                          <a:pt x="1864561" y="3930165"/>
                          <a:pt x="1615737" y="3849146"/>
                          <a:pt x="1479791" y="3904918"/>
                        </a:cubicBezTo>
                        <a:cubicBezTo>
                          <a:pt x="1343845" y="3960690"/>
                          <a:pt x="1227489" y="3892038"/>
                          <a:pt x="976461" y="3904918"/>
                        </a:cubicBezTo>
                        <a:cubicBezTo>
                          <a:pt x="725433" y="3917798"/>
                          <a:pt x="600319" y="3858319"/>
                          <a:pt x="503330" y="3904918"/>
                        </a:cubicBezTo>
                        <a:cubicBezTo>
                          <a:pt x="406341" y="3951517"/>
                          <a:pt x="143899" y="3864740"/>
                          <a:pt x="0" y="3904918"/>
                        </a:cubicBezTo>
                        <a:cubicBezTo>
                          <a:pt x="-63586" y="3707843"/>
                          <a:pt x="71039" y="3551198"/>
                          <a:pt x="0" y="3308023"/>
                        </a:cubicBezTo>
                        <a:cubicBezTo>
                          <a:pt x="-71039" y="3064849"/>
                          <a:pt x="50120" y="2894544"/>
                          <a:pt x="0" y="2789227"/>
                        </a:cubicBezTo>
                        <a:cubicBezTo>
                          <a:pt x="-50120" y="2683910"/>
                          <a:pt x="6213" y="2496270"/>
                          <a:pt x="0" y="2231382"/>
                        </a:cubicBezTo>
                        <a:cubicBezTo>
                          <a:pt x="-6213" y="1966494"/>
                          <a:pt x="16834" y="1817861"/>
                          <a:pt x="0" y="1634487"/>
                        </a:cubicBezTo>
                        <a:cubicBezTo>
                          <a:pt x="-16834" y="1451113"/>
                          <a:pt x="652" y="1290001"/>
                          <a:pt x="0" y="1154740"/>
                        </a:cubicBezTo>
                        <a:cubicBezTo>
                          <a:pt x="-652" y="1019479"/>
                          <a:pt x="44269" y="831967"/>
                          <a:pt x="0" y="635944"/>
                        </a:cubicBezTo>
                        <a:cubicBezTo>
                          <a:pt x="-44269" y="439921"/>
                          <a:pt x="3418" y="16830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ctr">
              <a:buNone/>
            </a:pPr>
            <a:r>
              <a:rPr lang="en-GB" noProof="0" dirty="0">
                <a:latin typeface="Work Sans"/>
              </a:rPr>
              <a:t>Beautiful </a:t>
            </a:r>
            <a:r>
              <a:rPr lang="en-GB" dirty="0">
                <a:latin typeface="Work Sans"/>
              </a:rPr>
              <a:t>demoiselle</a:t>
            </a:r>
            <a:endParaRPr lang="en-GB" noProof="0" dirty="0">
              <a:latin typeface="Work Sans" pitchFamily="2" charset="0"/>
            </a:endParaRPr>
          </a:p>
          <a:p>
            <a:pPr marL="0" indent="0" algn="ctr">
              <a:buNone/>
            </a:pPr>
            <a:r>
              <a:rPr lang="en-GB" sz="1600" i="1" noProof="0" dirty="0">
                <a:latin typeface="Work Sans" pitchFamily="2" charset="0"/>
              </a:rPr>
              <a:t>(Calopteryx </a:t>
            </a:r>
            <a:r>
              <a:rPr lang="en-GB" sz="1600" i="1" noProof="0" dirty="0" err="1">
                <a:latin typeface="Work Sans" pitchFamily="2" charset="0"/>
              </a:rPr>
              <a:t>virgo</a:t>
            </a:r>
            <a:r>
              <a:rPr lang="en-GB" sz="1600" i="1" noProof="0" dirty="0">
                <a:latin typeface="Work Sans" pitchFamily="2" charset="0"/>
              </a:rPr>
              <a:t>)</a:t>
            </a:r>
          </a:p>
        </p:txBody>
      </p:sp>
      <p:sp>
        <p:nvSpPr>
          <p:cNvPr id="4" name="Content Placeholder 3">
            <a:extLst>
              <a:ext uri="{FF2B5EF4-FFF2-40B4-BE49-F238E27FC236}">
                <a16:creationId xmlns:a16="http://schemas.microsoft.com/office/drawing/2014/main" id="{8C9D8F47-7A21-508B-E0E2-3851B39E811F}"/>
              </a:ext>
            </a:extLst>
          </p:cNvPr>
          <p:cNvSpPr>
            <a:spLocks noGrp="1"/>
          </p:cNvSpPr>
          <p:nvPr>
            <p:ph idx="10"/>
          </p:nvPr>
        </p:nvSpPr>
        <p:spPr>
          <a:xfrm>
            <a:off x="4401065" y="1476541"/>
            <a:ext cx="3389869" cy="3904918"/>
          </a:xfrm>
          <a:ln w="34925">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algn="ctr">
              <a:buNone/>
            </a:pPr>
            <a:r>
              <a:rPr lang="en-GB" noProof="0" dirty="0">
                <a:latin typeface="Work Sans" pitchFamily="2" charset="0"/>
              </a:rPr>
              <a:t>Dipper</a:t>
            </a:r>
          </a:p>
          <a:p>
            <a:pPr algn="ctr">
              <a:buNone/>
            </a:pPr>
            <a:r>
              <a:rPr lang="en-GB" sz="1600" i="1" noProof="0" dirty="0">
                <a:latin typeface="Work Sans" pitchFamily="2" charset="0"/>
              </a:rPr>
              <a:t>(</a:t>
            </a:r>
            <a:r>
              <a:rPr lang="en-GB" sz="1600" i="1" noProof="0" dirty="0" err="1">
                <a:latin typeface="Work Sans" pitchFamily="2" charset="0"/>
              </a:rPr>
              <a:t>Cinclus</a:t>
            </a:r>
            <a:r>
              <a:rPr lang="en-GB" sz="1600" i="1" noProof="0" dirty="0">
                <a:latin typeface="Work Sans" pitchFamily="2" charset="0"/>
              </a:rPr>
              <a:t> </a:t>
            </a:r>
            <a:r>
              <a:rPr lang="en-GB" sz="1600" i="1" noProof="0" dirty="0" err="1">
                <a:latin typeface="Work Sans" pitchFamily="2" charset="0"/>
              </a:rPr>
              <a:t>cinclus</a:t>
            </a:r>
            <a:r>
              <a:rPr lang="en-GB" sz="1600" i="1" noProof="0" dirty="0">
                <a:latin typeface="Work Sans" pitchFamily="2" charset="0"/>
              </a:rPr>
              <a:t>)</a:t>
            </a:r>
          </a:p>
        </p:txBody>
      </p:sp>
      <p:pic>
        <p:nvPicPr>
          <p:cNvPr id="7" name="Picture 6">
            <a:extLst>
              <a:ext uri="{FF2B5EF4-FFF2-40B4-BE49-F238E27FC236}">
                <a16:creationId xmlns:a16="http://schemas.microsoft.com/office/drawing/2014/main" id="{0C060C89-F430-E719-AC84-3B2FB3D5DF1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718897" y="2260193"/>
            <a:ext cx="2900076" cy="1800002"/>
          </a:xfrm>
          <a:prstGeom prst="rect">
            <a:avLst/>
          </a:prstGeom>
        </p:spPr>
      </p:pic>
      <p:sp>
        <p:nvSpPr>
          <p:cNvPr id="9" name="TextBox 8">
            <a:extLst>
              <a:ext uri="{FF2B5EF4-FFF2-40B4-BE49-F238E27FC236}">
                <a16:creationId xmlns:a16="http://schemas.microsoft.com/office/drawing/2014/main" id="{62ACF5C3-1BA9-7C93-BB2C-22F0BEA38DCC}"/>
              </a:ext>
            </a:extLst>
          </p:cNvPr>
          <p:cNvSpPr txBox="1"/>
          <p:nvPr/>
        </p:nvSpPr>
        <p:spPr>
          <a:xfrm>
            <a:off x="718897" y="4060195"/>
            <a:ext cx="2686954" cy="230832"/>
          </a:xfrm>
          <a:prstGeom prst="rect">
            <a:avLst/>
          </a:prstGeom>
          <a:noFill/>
        </p:spPr>
        <p:txBody>
          <a:bodyPr wrap="none" rtlCol="0">
            <a:spAutoFit/>
          </a:bodyPr>
          <a:lstStyle/>
          <a:p>
            <a:r>
              <a:rPr lang="en-GB" sz="900" dirty="0">
                <a:latin typeface="Work Sans" pitchFamily="2" charset="0"/>
              </a:rPr>
              <a:t>Photo by John Potter. From </a:t>
            </a:r>
            <a:r>
              <a:rPr lang="en-GB" sz="900" u="sng" dirty="0" err="1">
                <a:latin typeface="Work Sans" pitchFamily="2" charset="0"/>
                <a:hlinkClick r:id="rId4"/>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pic>
        <p:nvPicPr>
          <p:cNvPr id="11" name="Picture 10">
            <a:extLst>
              <a:ext uri="{FF2B5EF4-FFF2-40B4-BE49-F238E27FC236}">
                <a16:creationId xmlns:a16="http://schemas.microsoft.com/office/drawing/2014/main" id="{D7F09F19-CB0C-4B43-40ED-1EAB147E2D4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706203" y="2260193"/>
            <a:ext cx="2844614" cy="1799203"/>
          </a:xfrm>
          <a:prstGeom prst="rect">
            <a:avLst/>
          </a:prstGeom>
        </p:spPr>
      </p:pic>
      <p:sp>
        <p:nvSpPr>
          <p:cNvPr id="12" name="Content Placeholder 3">
            <a:extLst>
              <a:ext uri="{FF2B5EF4-FFF2-40B4-BE49-F238E27FC236}">
                <a16:creationId xmlns:a16="http://schemas.microsoft.com/office/drawing/2014/main" id="{E1763E3B-750D-33E3-F9D5-81C1BA9AC855}"/>
              </a:ext>
            </a:extLst>
          </p:cNvPr>
          <p:cNvSpPr txBox="1">
            <a:spLocks/>
          </p:cNvSpPr>
          <p:nvPr/>
        </p:nvSpPr>
        <p:spPr>
          <a:xfrm>
            <a:off x="8355562" y="1476541"/>
            <a:ext cx="3389869" cy="3904918"/>
          </a:xfrm>
          <a:prstGeom prst="rect">
            <a:avLst/>
          </a:prstGeom>
          <a:ln w="34925" cap="flat" cmpd="sng" algn="ctr">
            <a:solidFill>
              <a:schemeClr val="accent1"/>
            </a:solidFill>
            <a:prstDash val="solid"/>
            <a:beve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buFont typeface="Arial" panose="020B0604020202020204" pitchFamily="34" charset="0"/>
              <a:buNone/>
            </a:pPr>
            <a:r>
              <a:rPr lang="en-GB" noProof="0" dirty="0">
                <a:latin typeface="Work Sans" pitchFamily="2" charset="0"/>
              </a:rPr>
              <a:t>Stonefly</a:t>
            </a:r>
          </a:p>
          <a:p>
            <a:pPr algn="ctr">
              <a:buFont typeface="Arial" panose="020B0604020202020204" pitchFamily="34" charset="0"/>
              <a:buNone/>
            </a:pPr>
            <a:r>
              <a:rPr lang="en-GB" sz="1600" i="1" noProof="0" dirty="0">
                <a:latin typeface="Work Sans" pitchFamily="2" charset="0"/>
              </a:rPr>
              <a:t>(</a:t>
            </a:r>
            <a:r>
              <a:rPr lang="en-GB" sz="1600" i="1" noProof="0" dirty="0" err="1">
                <a:latin typeface="Work Sans" pitchFamily="2" charset="0"/>
              </a:rPr>
              <a:t>Diura</a:t>
            </a:r>
            <a:r>
              <a:rPr lang="en-GB" sz="1600" i="1" noProof="0" dirty="0">
                <a:latin typeface="Work Sans" pitchFamily="2" charset="0"/>
              </a:rPr>
              <a:t> </a:t>
            </a:r>
            <a:r>
              <a:rPr lang="en-GB" sz="1600" i="1" noProof="0" dirty="0" err="1">
                <a:latin typeface="Work Sans" pitchFamily="2" charset="0"/>
              </a:rPr>
              <a:t>bicaudata</a:t>
            </a:r>
            <a:r>
              <a:rPr lang="en-GB" sz="1600" i="1" noProof="0" dirty="0">
                <a:latin typeface="Work Sans" pitchFamily="2" charset="0"/>
              </a:rPr>
              <a:t>)</a:t>
            </a:r>
          </a:p>
          <a:p>
            <a:pPr algn="ctr">
              <a:buFont typeface="Arial" panose="020B0604020202020204" pitchFamily="34" charset="0"/>
              <a:buNone/>
            </a:pPr>
            <a:endParaRPr lang="en-GB" noProof="0" dirty="0">
              <a:latin typeface="Work Sans" pitchFamily="2" charset="0"/>
            </a:endParaRPr>
          </a:p>
        </p:txBody>
      </p:sp>
      <p:pic>
        <p:nvPicPr>
          <p:cNvPr id="13" name="Picture 12">
            <a:extLst>
              <a:ext uri="{FF2B5EF4-FFF2-40B4-BE49-F238E27FC236}">
                <a16:creationId xmlns:a16="http://schemas.microsoft.com/office/drawing/2014/main" id="{068028D3-3715-BB4C-A813-DC41C69BEA5B}"/>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rot="5400000">
            <a:off x="9194731" y="1726161"/>
            <a:ext cx="1799203" cy="2867268"/>
          </a:xfrm>
          <a:prstGeom prst="rect">
            <a:avLst/>
          </a:prstGeom>
        </p:spPr>
      </p:pic>
      <p:sp>
        <p:nvSpPr>
          <p:cNvPr id="14" name="TextBox 13">
            <a:extLst>
              <a:ext uri="{FF2B5EF4-FFF2-40B4-BE49-F238E27FC236}">
                <a16:creationId xmlns:a16="http://schemas.microsoft.com/office/drawing/2014/main" id="{1CD3B2AF-A578-D7F3-CDFB-D3EB7A9F8F99}"/>
              </a:ext>
            </a:extLst>
          </p:cNvPr>
          <p:cNvSpPr txBox="1"/>
          <p:nvPr/>
        </p:nvSpPr>
        <p:spPr>
          <a:xfrm>
            <a:off x="8660699" y="4060195"/>
            <a:ext cx="2867268" cy="230832"/>
          </a:xfrm>
          <a:prstGeom prst="rect">
            <a:avLst/>
          </a:prstGeom>
          <a:noFill/>
        </p:spPr>
        <p:txBody>
          <a:bodyPr wrap="square" rtlCol="0">
            <a:spAutoFit/>
          </a:bodyPr>
          <a:lstStyle/>
          <a:p>
            <a:r>
              <a:rPr lang="en-GB" sz="900" dirty="0">
                <a:latin typeface="Work Sans" pitchFamily="2" charset="0"/>
              </a:rPr>
              <a:t>Photo by </a:t>
            </a:r>
            <a:r>
              <a:rPr lang="en-GB" sz="900" dirty="0" err="1">
                <a:latin typeface="Work Sans" pitchFamily="2" charset="0"/>
              </a:rPr>
              <a:t>bulatik</a:t>
            </a:r>
            <a:r>
              <a:rPr lang="en-GB" sz="900" dirty="0">
                <a:latin typeface="Work Sans" pitchFamily="2" charset="0"/>
              </a:rPr>
              <a:t>. From </a:t>
            </a:r>
            <a:r>
              <a:rPr lang="en-GB" sz="900" u="sng" dirty="0" err="1">
                <a:latin typeface="Work Sans" pitchFamily="2" charset="0"/>
                <a:hlinkClick r:id="rId8"/>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sp>
        <p:nvSpPr>
          <p:cNvPr id="15" name="TextBox 14">
            <a:extLst>
              <a:ext uri="{FF2B5EF4-FFF2-40B4-BE49-F238E27FC236}">
                <a16:creationId xmlns:a16="http://schemas.microsoft.com/office/drawing/2014/main" id="{37D939D8-A0E7-D0E1-E1F8-7CE23D71377A}"/>
              </a:ext>
            </a:extLst>
          </p:cNvPr>
          <p:cNvSpPr txBox="1"/>
          <p:nvPr/>
        </p:nvSpPr>
        <p:spPr>
          <a:xfrm>
            <a:off x="4706202" y="4059396"/>
            <a:ext cx="2929007" cy="230832"/>
          </a:xfrm>
          <a:prstGeom prst="rect">
            <a:avLst/>
          </a:prstGeom>
          <a:noFill/>
        </p:spPr>
        <p:txBody>
          <a:bodyPr wrap="none" rtlCol="0">
            <a:spAutoFit/>
          </a:bodyPr>
          <a:lstStyle/>
          <a:p>
            <a:r>
              <a:rPr lang="en-GB" sz="900" dirty="0">
                <a:latin typeface="Work Sans" pitchFamily="2" charset="0"/>
              </a:rPr>
              <a:t>Photo by </a:t>
            </a:r>
            <a:r>
              <a:rPr lang="en-GB" sz="900" dirty="0" err="1">
                <a:latin typeface="Work Sans" pitchFamily="2" charset="0"/>
              </a:rPr>
              <a:t>pillarboxcottage</a:t>
            </a:r>
            <a:r>
              <a:rPr lang="en-GB" sz="900" dirty="0">
                <a:latin typeface="Work Sans" pitchFamily="2" charset="0"/>
              </a:rPr>
              <a:t>. From </a:t>
            </a:r>
            <a:r>
              <a:rPr lang="en-GB" sz="900" u="sng" dirty="0" err="1">
                <a:latin typeface="Work Sans" pitchFamily="2" charset="0"/>
                <a:hlinkClick r:id="rId9"/>
              </a:rPr>
              <a:t>iNaturalist</a:t>
            </a:r>
            <a:r>
              <a:rPr lang="en-GB" sz="900" dirty="0">
                <a:latin typeface="Work Sans" pitchFamily="2" charset="0"/>
              </a:rPr>
              <a:t>. </a:t>
            </a:r>
            <a:r>
              <a:rPr lang="en-GB" sz="900" u="sng" dirty="0">
                <a:latin typeface="Work Sans" pitchFamily="2" charset="0"/>
                <a:hlinkClick r:id="rId5"/>
              </a:rPr>
              <a:t>CC0</a:t>
            </a:r>
            <a:endParaRPr lang="en-GB" sz="900" dirty="0">
              <a:latin typeface="Work Sans" pitchFamily="2" charset="0"/>
            </a:endParaRPr>
          </a:p>
        </p:txBody>
      </p:sp>
    </p:spTree>
    <p:extLst>
      <p:ext uri="{BB962C8B-B14F-4D97-AF65-F5344CB8AC3E}">
        <p14:creationId xmlns:p14="http://schemas.microsoft.com/office/powerpoint/2010/main" val="3250772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5ED7-383A-D9E1-15CF-E659958517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B8A0E11-BC31-8A11-5329-D8C6233C16CA}"/>
              </a:ext>
            </a:extLst>
          </p:cNvPr>
          <p:cNvSpPr>
            <a:spLocks noGrp="1"/>
          </p:cNvSpPr>
          <p:nvPr>
            <p:ph type="title"/>
          </p:nvPr>
        </p:nvSpPr>
        <p:spPr>
          <a:xfrm>
            <a:off x="551145" y="365126"/>
            <a:ext cx="8462734" cy="824848"/>
          </a:xfrm>
        </p:spPr>
        <p:txBody>
          <a:bodyPr>
            <a:normAutofit fontScale="90000"/>
          </a:bodyPr>
          <a:lstStyle/>
          <a:p>
            <a:r>
              <a:rPr lang="en-GB" noProof="0" dirty="0"/>
              <a:t>We can divide these factors into two groups</a:t>
            </a:r>
          </a:p>
        </p:txBody>
      </p:sp>
      <p:sp>
        <p:nvSpPr>
          <p:cNvPr id="10" name="Content Placeholder 9">
            <a:extLst>
              <a:ext uri="{FF2B5EF4-FFF2-40B4-BE49-F238E27FC236}">
                <a16:creationId xmlns:a16="http://schemas.microsoft.com/office/drawing/2014/main" id="{DE9EF0E9-E8A6-50E2-6DBD-05EC29966B3B}"/>
              </a:ext>
            </a:extLst>
          </p:cNvPr>
          <p:cNvSpPr>
            <a:spLocks noGrp="1"/>
          </p:cNvSpPr>
          <p:nvPr>
            <p:ph idx="1"/>
          </p:nvPr>
        </p:nvSpPr>
        <p:spPr/>
        <p:txBody>
          <a:bodyPr numCol="2">
            <a:normAutofit/>
          </a:bodyPr>
          <a:lstStyle/>
          <a:p>
            <a:pPr marL="0" indent="0">
              <a:buNone/>
            </a:pPr>
            <a:r>
              <a:rPr lang="en-GB" sz="2800" b="1" u="sng" noProof="0" dirty="0"/>
              <a:t>Biotic factors</a:t>
            </a:r>
          </a:p>
          <a:p>
            <a:r>
              <a:rPr lang="en-GB" sz="2800" dirty="0"/>
              <a:t>p</a:t>
            </a:r>
            <a:r>
              <a:rPr lang="en-GB" sz="2800" noProof="0" dirty="0"/>
              <a:t>lants</a:t>
            </a:r>
          </a:p>
          <a:p>
            <a:r>
              <a:rPr lang="en-GB" sz="2800" dirty="0"/>
              <a:t>a</a:t>
            </a:r>
            <a:r>
              <a:rPr lang="en-GB" sz="2800" noProof="0" dirty="0" err="1"/>
              <a:t>nimals</a:t>
            </a:r>
            <a:endParaRPr lang="en-GB" sz="2800" noProof="0" dirty="0"/>
          </a:p>
          <a:p>
            <a:pPr marL="0" indent="0">
              <a:buNone/>
            </a:pPr>
            <a:endParaRPr lang="en-GB" sz="2800" noProof="0" dirty="0"/>
          </a:p>
          <a:p>
            <a:pPr marL="0" indent="0">
              <a:buNone/>
            </a:pPr>
            <a:r>
              <a:rPr lang="en-GB" sz="2800" noProof="0" dirty="0"/>
              <a:t>Living components of an ecosystem.</a:t>
            </a:r>
          </a:p>
          <a:p>
            <a:endParaRPr lang="en-GB" sz="2800" noProof="0" dirty="0"/>
          </a:p>
          <a:p>
            <a:pPr marL="0" indent="0">
              <a:buNone/>
            </a:pPr>
            <a:r>
              <a:rPr lang="en-GB" sz="2800" b="1" u="sng" noProof="0" dirty="0"/>
              <a:t>Abiotic factors</a:t>
            </a:r>
          </a:p>
          <a:p>
            <a:r>
              <a:rPr lang="en-GB" sz="2800" dirty="0"/>
              <a:t>w</a:t>
            </a:r>
            <a:r>
              <a:rPr lang="en-GB" sz="2800" noProof="0" dirty="0" err="1"/>
              <a:t>ater</a:t>
            </a:r>
            <a:endParaRPr lang="en-GB" sz="2800" noProof="0" dirty="0"/>
          </a:p>
          <a:p>
            <a:r>
              <a:rPr lang="en-GB" sz="2800" dirty="0"/>
              <a:t>e</a:t>
            </a:r>
            <a:r>
              <a:rPr lang="en-GB" sz="2800" noProof="0" dirty="0" err="1"/>
              <a:t>levation</a:t>
            </a:r>
            <a:endParaRPr lang="en-GB" sz="2800" noProof="0" dirty="0"/>
          </a:p>
          <a:p>
            <a:endParaRPr lang="en-GB" sz="2800" noProof="0" dirty="0"/>
          </a:p>
          <a:p>
            <a:pPr marL="0" indent="0">
              <a:buNone/>
            </a:pPr>
            <a:r>
              <a:rPr lang="en-GB" sz="2800" noProof="0" dirty="0"/>
              <a:t>Non-living components of an ecosystem.</a:t>
            </a:r>
          </a:p>
        </p:txBody>
      </p:sp>
    </p:spTree>
    <p:extLst>
      <p:ext uri="{BB962C8B-B14F-4D97-AF65-F5344CB8AC3E}">
        <p14:creationId xmlns:p14="http://schemas.microsoft.com/office/powerpoint/2010/main" val="2716030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88A656-41A6-4CE9-6A76-A6787CAD2E77}"/>
              </a:ext>
            </a:extLst>
          </p:cNvPr>
          <p:cNvSpPr>
            <a:spLocks noGrp="1"/>
          </p:cNvSpPr>
          <p:nvPr>
            <p:ph type="title"/>
          </p:nvPr>
        </p:nvSpPr>
        <p:spPr>
          <a:xfrm>
            <a:off x="551145" y="365126"/>
            <a:ext cx="11089710" cy="824848"/>
          </a:xfrm>
        </p:spPr>
        <p:txBody>
          <a:bodyPr>
            <a:normAutofit fontScale="90000"/>
          </a:bodyPr>
          <a:lstStyle/>
          <a:p>
            <a:r>
              <a:rPr lang="en-GB" dirty="0">
                <a:latin typeface="Work Sans" pitchFamily="2" charset="0"/>
              </a:rPr>
              <a:t>What might be some abiotic differences between these common habitat types?</a:t>
            </a:r>
          </a:p>
        </p:txBody>
      </p:sp>
      <p:pic>
        <p:nvPicPr>
          <p:cNvPr id="12" name="Content Placeholder 7" descr="A tree trunk in a forest">
            <a:extLst>
              <a:ext uri="{FF2B5EF4-FFF2-40B4-BE49-F238E27FC236}">
                <a16:creationId xmlns:a16="http://schemas.microsoft.com/office/drawing/2014/main" id="{2EB92118-ACBD-6578-47D4-9412F39B5A4D}"/>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4353316" y="1738090"/>
            <a:ext cx="3485368" cy="3770335"/>
          </a:xfrm>
          <a:prstGeom prst="rect">
            <a:avLst/>
          </a:prstGeom>
        </p:spPr>
      </p:pic>
      <p:pic>
        <p:nvPicPr>
          <p:cNvPr id="17" name="Content Placeholder 7" descr="A pond with grass and trees in the background">
            <a:extLst>
              <a:ext uri="{FF2B5EF4-FFF2-40B4-BE49-F238E27FC236}">
                <a16:creationId xmlns:a16="http://schemas.microsoft.com/office/drawing/2014/main" id="{E093E24E-9558-FAE7-76CB-8E512C2EE494}"/>
              </a:ext>
            </a:extLst>
          </p:cNvPr>
          <p:cNvPicPr>
            <a:picLocks noGrp="1" noChangeAspect="1"/>
          </p:cNvPicPr>
          <p:nvPr>
            <p:ph sz="quarter" idx="11"/>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8220894" y="1716065"/>
            <a:ext cx="3485369" cy="3770335"/>
          </a:xfrm>
        </p:spPr>
      </p:pic>
      <p:sp>
        <p:nvSpPr>
          <p:cNvPr id="18" name="TextBox 17">
            <a:extLst>
              <a:ext uri="{FF2B5EF4-FFF2-40B4-BE49-F238E27FC236}">
                <a16:creationId xmlns:a16="http://schemas.microsoft.com/office/drawing/2014/main" id="{93EAC58C-2570-EBCB-A7D4-B22BD0FE8F4D}"/>
              </a:ext>
            </a:extLst>
          </p:cNvPr>
          <p:cNvSpPr txBox="1"/>
          <p:nvPr/>
        </p:nvSpPr>
        <p:spPr>
          <a:xfrm>
            <a:off x="4353316" y="1214260"/>
            <a:ext cx="3485368" cy="369332"/>
          </a:xfrm>
          <a:prstGeom prst="rect">
            <a:avLst/>
          </a:prstGeom>
          <a:noFill/>
        </p:spPr>
        <p:txBody>
          <a:bodyPr wrap="square" rtlCol="0">
            <a:spAutoFit/>
          </a:bodyPr>
          <a:lstStyle/>
          <a:p>
            <a:pPr algn="ctr"/>
            <a:r>
              <a:rPr lang="en-GB" dirty="0">
                <a:latin typeface="Work Sans" pitchFamily="2" charset="0"/>
              </a:rPr>
              <a:t>Woodlands</a:t>
            </a:r>
          </a:p>
        </p:txBody>
      </p:sp>
      <p:sp>
        <p:nvSpPr>
          <p:cNvPr id="19" name="TextBox 18">
            <a:extLst>
              <a:ext uri="{FF2B5EF4-FFF2-40B4-BE49-F238E27FC236}">
                <a16:creationId xmlns:a16="http://schemas.microsoft.com/office/drawing/2014/main" id="{CAD17233-436A-60D7-FAF7-8C189808F70B}"/>
              </a:ext>
            </a:extLst>
          </p:cNvPr>
          <p:cNvSpPr txBox="1"/>
          <p:nvPr/>
        </p:nvSpPr>
        <p:spPr>
          <a:xfrm>
            <a:off x="485739" y="1214260"/>
            <a:ext cx="3485368" cy="369332"/>
          </a:xfrm>
          <a:prstGeom prst="rect">
            <a:avLst/>
          </a:prstGeom>
          <a:noFill/>
        </p:spPr>
        <p:txBody>
          <a:bodyPr wrap="square" rtlCol="0">
            <a:spAutoFit/>
          </a:bodyPr>
          <a:lstStyle/>
          <a:p>
            <a:pPr algn="ctr"/>
            <a:r>
              <a:rPr lang="en-GB" dirty="0">
                <a:latin typeface="Work Sans" pitchFamily="2" charset="0"/>
              </a:rPr>
              <a:t>Grasslands</a:t>
            </a:r>
          </a:p>
        </p:txBody>
      </p:sp>
      <p:sp>
        <p:nvSpPr>
          <p:cNvPr id="20" name="TextBox 19">
            <a:extLst>
              <a:ext uri="{FF2B5EF4-FFF2-40B4-BE49-F238E27FC236}">
                <a16:creationId xmlns:a16="http://schemas.microsoft.com/office/drawing/2014/main" id="{922A7209-6765-48C5-82F6-7979323A9133}"/>
              </a:ext>
            </a:extLst>
          </p:cNvPr>
          <p:cNvSpPr txBox="1"/>
          <p:nvPr/>
        </p:nvSpPr>
        <p:spPr>
          <a:xfrm>
            <a:off x="8155487" y="1202077"/>
            <a:ext cx="3485368" cy="369332"/>
          </a:xfrm>
          <a:prstGeom prst="rect">
            <a:avLst/>
          </a:prstGeom>
          <a:noFill/>
        </p:spPr>
        <p:txBody>
          <a:bodyPr wrap="square" rtlCol="0">
            <a:spAutoFit/>
          </a:bodyPr>
          <a:lstStyle/>
          <a:p>
            <a:pPr algn="ctr"/>
            <a:r>
              <a:rPr lang="en-GB" dirty="0">
                <a:latin typeface="Work Sans" pitchFamily="2" charset="0"/>
              </a:rPr>
              <a:t>Wetlands</a:t>
            </a:r>
          </a:p>
        </p:txBody>
      </p:sp>
      <p:pic>
        <p:nvPicPr>
          <p:cNvPr id="7" name="Content Placeholder 6" descr="A grass lawn with trees in the background&#10;">
            <a:extLst>
              <a:ext uri="{FF2B5EF4-FFF2-40B4-BE49-F238E27FC236}">
                <a16:creationId xmlns:a16="http://schemas.microsoft.com/office/drawing/2014/main" id="{2DE62D62-B9DA-ED06-93BE-9633CB46B137}"/>
              </a:ext>
            </a:extLst>
          </p:cNvPr>
          <p:cNvPicPr>
            <a:picLocks noGrp="1" noChangeAspect="1"/>
          </p:cNvPicPr>
          <p:nvPr>
            <p:ph sz="quarter" idx="10"/>
          </p:nvPr>
        </p:nvPicPr>
        <p:blipFill>
          <a:blip r:embed="rId6" cstate="screen">
            <a:extLst>
              <a:ext uri="{28A0092B-C50C-407E-A947-70E740481C1C}">
                <a14:useLocalDpi xmlns:a14="http://schemas.microsoft.com/office/drawing/2010/main"/>
              </a:ext>
            </a:extLst>
          </a:blip>
          <a:srcRect/>
          <a:stretch/>
        </p:blipFill>
        <p:spPr>
          <a:xfrm>
            <a:off x="485737" y="1738090"/>
            <a:ext cx="3485368" cy="3770335"/>
          </a:xfrm>
          <a:prstGeom prst="rect">
            <a:avLst/>
          </a:prstGeom>
        </p:spPr>
      </p:pic>
    </p:spTree>
    <p:extLst>
      <p:ext uri="{BB962C8B-B14F-4D97-AF65-F5344CB8AC3E}">
        <p14:creationId xmlns:p14="http://schemas.microsoft.com/office/powerpoint/2010/main" val="3475703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542AD-A029-04E4-6953-89ECC40A22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B37B04-A030-9AA0-F6DF-E1C415D5547E}"/>
              </a:ext>
            </a:extLst>
          </p:cNvPr>
          <p:cNvSpPr>
            <a:spLocks noGrp="1"/>
          </p:cNvSpPr>
          <p:nvPr>
            <p:ph type="title"/>
          </p:nvPr>
        </p:nvSpPr>
        <p:spPr>
          <a:xfrm>
            <a:off x="551145" y="365126"/>
            <a:ext cx="11089710" cy="824848"/>
          </a:xfrm>
        </p:spPr>
        <p:txBody>
          <a:bodyPr>
            <a:normAutofit fontScale="90000"/>
          </a:bodyPr>
          <a:lstStyle/>
          <a:p>
            <a:r>
              <a:rPr lang="en-GB" dirty="0">
                <a:solidFill>
                  <a:srgbClr val="AABCBC"/>
                </a:solidFill>
                <a:latin typeface="Work Sans" pitchFamily="2" charset="0"/>
              </a:rPr>
              <a:t>What might be some abiotic differences between these common habitat types?</a:t>
            </a:r>
          </a:p>
        </p:txBody>
      </p:sp>
      <p:pic>
        <p:nvPicPr>
          <p:cNvPr id="12" name="Content Placeholder 7" descr="A tree trunk in a forest.">
            <a:extLst>
              <a:ext uri="{FF2B5EF4-FFF2-40B4-BE49-F238E27FC236}">
                <a16:creationId xmlns:a16="http://schemas.microsoft.com/office/drawing/2014/main" id="{6DCE3C39-9B0E-9A31-72CF-C6F5D1B8DCBF}"/>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4353316" y="1738090"/>
            <a:ext cx="3485368" cy="3770335"/>
          </a:xfrm>
          <a:prstGeom prst="rect">
            <a:avLst/>
          </a:prstGeom>
        </p:spPr>
      </p:pic>
      <p:pic>
        <p:nvPicPr>
          <p:cNvPr id="17" name="Content Placeholder 7" descr="A pond with grass and trees in the background.">
            <a:extLst>
              <a:ext uri="{FF2B5EF4-FFF2-40B4-BE49-F238E27FC236}">
                <a16:creationId xmlns:a16="http://schemas.microsoft.com/office/drawing/2014/main" id="{7E284EFE-4B43-8E90-D684-F3EEEE8EB755}"/>
              </a:ext>
            </a:extLst>
          </p:cNvPr>
          <p:cNvPicPr>
            <a:picLocks noGrp="1" noChangeAspect="1"/>
          </p:cNvPicPr>
          <p:nvPr>
            <p:ph sz="quarter" idx="11"/>
          </p:nvPr>
        </p:nvPicPr>
        <p:blipFill>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8220894" y="1716065"/>
            <a:ext cx="3485369" cy="3770335"/>
          </a:xfrm>
        </p:spPr>
      </p:pic>
      <p:pic>
        <p:nvPicPr>
          <p:cNvPr id="7" name="Content Placeholder 6" descr="A grass lawn with trees in the background.">
            <a:extLst>
              <a:ext uri="{FF2B5EF4-FFF2-40B4-BE49-F238E27FC236}">
                <a16:creationId xmlns:a16="http://schemas.microsoft.com/office/drawing/2014/main" id="{0764FE70-BE60-72F9-8D2E-DD2A62FF9C16}"/>
              </a:ext>
            </a:extLst>
          </p:cNvPr>
          <p:cNvPicPr>
            <a:picLocks noGrp="1" noChangeAspect="1"/>
          </p:cNvPicPr>
          <p:nvPr>
            <p:ph sz="quarter" idx="10"/>
          </p:nvPr>
        </p:nvPicPr>
        <p:blipFill>
          <a:blip r:embed="rId6" cstate="screen">
            <a:extLst>
              <a:ext uri="{28A0092B-C50C-407E-A947-70E740481C1C}">
                <a14:useLocalDpi xmlns:a14="http://schemas.microsoft.com/office/drawing/2010/main"/>
              </a:ext>
            </a:extLst>
          </a:blip>
          <a:srcRect/>
          <a:stretch/>
        </p:blipFill>
        <p:spPr>
          <a:xfrm>
            <a:off x="485739" y="1743746"/>
            <a:ext cx="3485368" cy="3770335"/>
          </a:xfrm>
          <a:prstGeom prst="rect">
            <a:avLst/>
          </a:prstGeom>
        </p:spPr>
      </p:pic>
      <p:sp>
        <p:nvSpPr>
          <p:cNvPr id="2" name="TextBox 1">
            <a:extLst>
              <a:ext uri="{FF2B5EF4-FFF2-40B4-BE49-F238E27FC236}">
                <a16:creationId xmlns:a16="http://schemas.microsoft.com/office/drawing/2014/main" id="{0214FC67-7A3C-9F80-D93D-801AAE8D1574}"/>
              </a:ext>
            </a:extLst>
          </p:cNvPr>
          <p:cNvSpPr txBox="1"/>
          <p:nvPr/>
        </p:nvSpPr>
        <p:spPr>
          <a:xfrm>
            <a:off x="1900448" y="1268353"/>
            <a:ext cx="665567" cy="369332"/>
          </a:xfrm>
          <a:prstGeom prst="rect">
            <a:avLst/>
          </a:prstGeom>
          <a:noFill/>
        </p:spPr>
        <p:txBody>
          <a:bodyPr wrap="none" rtlCol="0">
            <a:spAutoFit/>
          </a:bodyPr>
          <a:lstStyle/>
          <a:p>
            <a:r>
              <a:rPr lang="en-GB" b="1" dirty="0"/>
              <a:t>Drier</a:t>
            </a:r>
          </a:p>
        </p:txBody>
      </p:sp>
      <p:sp>
        <p:nvSpPr>
          <p:cNvPr id="3" name="TextBox 2">
            <a:extLst>
              <a:ext uri="{FF2B5EF4-FFF2-40B4-BE49-F238E27FC236}">
                <a16:creationId xmlns:a16="http://schemas.microsoft.com/office/drawing/2014/main" id="{EC522845-9953-8DE2-19C7-ECD1E9D49B69}"/>
              </a:ext>
            </a:extLst>
          </p:cNvPr>
          <p:cNvSpPr txBox="1"/>
          <p:nvPr/>
        </p:nvSpPr>
        <p:spPr>
          <a:xfrm>
            <a:off x="9564979" y="1253841"/>
            <a:ext cx="852221" cy="369332"/>
          </a:xfrm>
          <a:prstGeom prst="rect">
            <a:avLst/>
          </a:prstGeom>
          <a:noFill/>
        </p:spPr>
        <p:txBody>
          <a:bodyPr wrap="none" rtlCol="0">
            <a:spAutoFit/>
          </a:bodyPr>
          <a:lstStyle/>
          <a:p>
            <a:r>
              <a:rPr lang="en-GB" b="1" dirty="0"/>
              <a:t>Wetter</a:t>
            </a:r>
          </a:p>
        </p:txBody>
      </p:sp>
      <p:cxnSp>
        <p:nvCxnSpPr>
          <p:cNvPr id="6" name="Straight Arrow Connector 5" descr="Arrow pointing to the right">
            <a:extLst>
              <a:ext uri="{FF2B5EF4-FFF2-40B4-BE49-F238E27FC236}">
                <a16:creationId xmlns:a16="http://schemas.microsoft.com/office/drawing/2014/main" id="{70D78C2A-026A-185F-F546-9F7A54221DA2}"/>
              </a:ext>
            </a:extLst>
          </p:cNvPr>
          <p:cNvCxnSpPr/>
          <p:nvPr/>
        </p:nvCxnSpPr>
        <p:spPr>
          <a:xfrm>
            <a:off x="2821259" y="1438507"/>
            <a:ext cx="6478858" cy="0"/>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552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A20AE-7ED7-E8D1-D46C-005CB3A9E9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9C72B1-762B-6AC0-ADA7-B430EC7A43CE}"/>
              </a:ext>
            </a:extLst>
          </p:cNvPr>
          <p:cNvSpPr>
            <a:spLocks noGrp="1"/>
          </p:cNvSpPr>
          <p:nvPr>
            <p:ph type="title"/>
          </p:nvPr>
        </p:nvSpPr>
        <p:spPr>
          <a:xfrm>
            <a:off x="551145" y="365126"/>
            <a:ext cx="10800796" cy="824848"/>
          </a:xfrm>
        </p:spPr>
        <p:txBody>
          <a:bodyPr>
            <a:normAutofit fontScale="90000"/>
          </a:bodyPr>
          <a:lstStyle/>
          <a:p>
            <a:r>
              <a:rPr lang="en-GB" dirty="0">
                <a:latin typeface="Work Sans" pitchFamily="2" charset="0"/>
              </a:rPr>
              <a:t>We can divide these habitats into more specific types, each with specialised biotic communities.</a:t>
            </a:r>
          </a:p>
        </p:txBody>
      </p:sp>
      <p:pic>
        <p:nvPicPr>
          <p:cNvPr id="12" name="Content Placeholder 7" descr="A tree trunk in a deciduous forest.">
            <a:extLst>
              <a:ext uri="{FF2B5EF4-FFF2-40B4-BE49-F238E27FC236}">
                <a16:creationId xmlns:a16="http://schemas.microsoft.com/office/drawing/2014/main" id="{2EBC8295-DEED-4456-0C8C-83EE12391434}"/>
              </a:ext>
            </a:extLst>
          </p:cNvPr>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p:blipFill>
        <p:spPr>
          <a:xfrm>
            <a:off x="4386019" y="1716064"/>
            <a:ext cx="3485368" cy="3770335"/>
          </a:xfrm>
          <a:prstGeom prst="rect">
            <a:avLst/>
          </a:prstGeom>
        </p:spPr>
      </p:pic>
      <p:sp>
        <p:nvSpPr>
          <p:cNvPr id="18" name="TextBox 17">
            <a:extLst>
              <a:ext uri="{FF2B5EF4-FFF2-40B4-BE49-F238E27FC236}">
                <a16:creationId xmlns:a16="http://schemas.microsoft.com/office/drawing/2014/main" id="{30249D2C-2400-53D3-EB2F-6D7AB59D552F}"/>
              </a:ext>
            </a:extLst>
          </p:cNvPr>
          <p:cNvSpPr txBox="1"/>
          <p:nvPr/>
        </p:nvSpPr>
        <p:spPr>
          <a:xfrm>
            <a:off x="4402175" y="1202077"/>
            <a:ext cx="3485368" cy="369332"/>
          </a:xfrm>
          <a:prstGeom prst="rect">
            <a:avLst/>
          </a:prstGeom>
          <a:noFill/>
        </p:spPr>
        <p:txBody>
          <a:bodyPr wrap="square" rtlCol="0">
            <a:spAutoFit/>
          </a:bodyPr>
          <a:lstStyle/>
          <a:p>
            <a:pPr algn="ctr"/>
            <a:r>
              <a:rPr lang="en-GB" dirty="0">
                <a:latin typeface="Work Sans" pitchFamily="2" charset="0"/>
              </a:rPr>
              <a:t>Broadleaved</a:t>
            </a:r>
          </a:p>
        </p:txBody>
      </p:sp>
      <p:sp>
        <p:nvSpPr>
          <p:cNvPr id="19" name="TextBox 18">
            <a:extLst>
              <a:ext uri="{FF2B5EF4-FFF2-40B4-BE49-F238E27FC236}">
                <a16:creationId xmlns:a16="http://schemas.microsoft.com/office/drawing/2014/main" id="{46128949-F3D8-7C38-0C48-3A7B217F0035}"/>
              </a:ext>
            </a:extLst>
          </p:cNvPr>
          <p:cNvSpPr txBox="1"/>
          <p:nvPr/>
        </p:nvSpPr>
        <p:spPr>
          <a:xfrm>
            <a:off x="648863" y="1186578"/>
            <a:ext cx="3485368" cy="369332"/>
          </a:xfrm>
          <a:prstGeom prst="rect">
            <a:avLst/>
          </a:prstGeom>
          <a:noFill/>
        </p:spPr>
        <p:txBody>
          <a:bodyPr wrap="square" rtlCol="0">
            <a:spAutoFit/>
          </a:bodyPr>
          <a:lstStyle/>
          <a:p>
            <a:pPr algn="ctr"/>
            <a:r>
              <a:rPr lang="en-GB" dirty="0">
                <a:latin typeface="Work Sans" pitchFamily="2" charset="0"/>
              </a:rPr>
              <a:t>Evergreen</a:t>
            </a:r>
          </a:p>
        </p:txBody>
      </p:sp>
      <p:sp>
        <p:nvSpPr>
          <p:cNvPr id="20" name="TextBox 19">
            <a:extLst>
              <a:ext uri="{FF2B5EF4-FFF2-40B4-BE49-F238E27FC236}">
                <a16:creationId xmlns:a16="http://schemas.microsoft.com/office/drawing/2014/main" id="{17A42CC8-DEA4-71FB-89D5-1B7322EFA9D4}"/>
              </a:ext>
            </a:extLst>
          </p:cNvPr>
          <p:cNvSpPr txBox="1"/>
          <p:nvPr/>
        </p:nvSpPr>
        <p:spPr>
          <a:xfrm>
            <a:off x="8155487" y="1202077"/>
            <a:ext cx="3485368" cy="369332"/>
          </a:xfrm>
          <a:prstGeom prst="rect">
            <a:avLst/>
          </a:prstGeom>
          <a:noFill/>
        </p:spPr>
        <p:txBody>
          <a:bodyPr wrap="square" rtlCol="0">
            <a:spAutoFit/>
          </a:bodyPr>
          <a:lstStyle/>
          <a:p>
            <a:pPr algn="ctr"/>
            <a:r>
              <a:rPr lang="en-GB" dirty="0">
                <a:latin typeface="Work Sans" pitchFamily="2" charset="0"/>
              </a:rPr>
              <a:t>Temperate rainforest</a:t>
            </a:r>
          </a:p>
        </p:txBody>
      </p:sp>
      <p:pic>
        <p:nvPicPr>
          <p:cNvPr id="9" name="Content Placeholder 8" descr="A path through an evergreen forest.">
            <a:extLst>
              <a:ext uri="{FF2B5EF4-FFF2-40B4-BE49-F238E27FC236}">
                <a16:creationId xmlns:a16="http://schemas.microsoft.com/office/drawing/2014/main" id="{E249F089-8BF3-44B4-FD1D-FCB1E0A0334F}"/>
              </a:ext>
            </a:extLst>
          </p:cNvPr>
          <p:cNvPicPr>
            <a:picLocks noGrp="1" noChangeAspect="1"/>
          </p:cNvPicPr>
          <p:nvPr>
            <p:ph sz="quarter" idx="10"/>
          </p:nvPr>
        </p:nvPicPr>
        <p:blipFill>
          <a:blip r:embed="rId4"/>
          <a:srcRect l="35007" t="9666" r="28482" b="31182"/>
          <a:stretch/>
        </p:blipFill>
        <p:spPr>
          <a:xfrm>
            <a:off x="615769" y="1716064"/>
            <a:ext cx="3486150" cy="3770335"/>
          </a:xfrm>
        </p:spPr>
      </p:pic>
      <p:pic>
        <p:nvPicPr>
          <p:cNvPr id="13" name="Content Placeholder 5" descr="A forest with trees covered in ivy and thick moss on the ground.">
            <a:extLst>
              <a:ext uri="{FF2B5EF4-FFF2-40B4-BE49-F238E27FC236}">
                <a16:creationId xmlns:a16="http://schemas.microsoft.com/office/drawing/2014/main" id="{B2D06D7D-3DE6-B1CA-C325-93E835850463}"/>
              </a:ext>
            </a:extLst>
          </p:cNvPr>
          <p:cNvPicPr>
            <a:picLocks noGrp="1" noChangeAspect="1"/>
          </p:cNvPicPr>
          <p:nvPr>
            <p:ph sz="quarter" idx="11"/>
          </p:nvPr>
        </p:nvPicPr>
        <p:blipFill>
          <a:blip r:embed="rId5" cstate="screen">
            <a:extLst>
              <a:ext uri="{28A0092B-C50C-407E-A947-70E740481C1C}">
                <a14:useLocalDpi xmlns:a14="http://schemas.microsoft.com/office/drawing/2010/main"/>
              </a:ext>
            </a:extLst>
          </a:blip>
          <a:srcRect/>
          <a:stretch/>
        </p:blipFill>
        <p:spPr>
          <a:xfrm>
            <a:off x="8155487" y="1716064"/>
            <a:ext cx="3485368" cy="3770335"/>
          </a:xfrm>
          <a:prstGeom prst="rect">
            <a:avLst/>
          </a:prstGeom>
        </p:spPr>
      </p:pic>
    </p:spTree>
    <p:extLst>
      <p:ext uri="{BB962C8B-B14F-4D97-AF65-F5344CB8AC3E}">
        <p14:creationId xmlns:p14="http://schemas.microsoft.com/office/powerpoint/2010/main" val="3723697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D0BC-7DAA-A40D-9907-7F2138872B5F}"/>
              </a:ext>
            </a:extLst>
          </p:cNvPr>
          <p:cNvSpPr>
            <a:spLocks noGrp="1"/>
          </p:cNvSpPr>
          <p:nvPr>
            <p:ph type="title"/>
          </p:nvPr>
        </p:nvSpPr>
        <p:spPr/>
        <p:txBody>
          <a:bodyPr/>
          <a:lstStyle/>
          <a:p>
            <a:r>
              <a:rPr lang="en-GB" noProof="0" dirty="0">
                <a:latin typeface="Work Sans" pitchFamily="2" charset="0"/>
              </a:rPr>
              <a:t>Researching and matching</a:t>
            </a:r>
          </a:p>
        </p:txBody>
      </p:sp>
      <p:sp>
        <p:nvSpPr>
          <p:cNvPr id="3" name="Content Placeholder 2">
            <a:extLst>
              <a:ext uri="{FF2B5EF4-FFF2-40B4-BE49-F238E27FC236}">
                <a16:creationId xmlns:a16="http://schemas.microsoft.com/office/drawing/2014/main" id="{F9F67902-C5E6-27A4-1425-AA5A75382C3D}"/>
              </a:ext>
            </a:extLst>
          </p:cNvPr>
          <p:cNvSpPr>
            <a:spLocks noGrp="1"/>
          </p:cNvSpPr>
          <p:nvPr>
            <p:ph idx="1"/>
          </p:nvPr>
        </p:nvSpPr>
        <p:spPr>
          <a:xfrm>
            <a:off x="551146" y="1678488"/>
            <a:ext cx="9159384" cy="4498475"/>
          </a:xfrm>
        </p:spPr>
        <p:txBody>
          <a:bodyPr>
            <a:normAutofit/>
          </a:bodyPr>
          <a:lstStyle/>
          <a:p>
            <a:pPr marL="0" indent="0">
              <a:buNone/>
            </a:pPr>
            <a:r>
              <a:rPr lang="en-GB" noProof="0" dirty="0">
                <a:latin typeface="Work Sans" pitchFamily="2" charset="0"/>
              </a:rPr>
              <a:t>Research the animal communities and match each community with their habitat.</a:t>
            </a:r>
          </a:p>
          <a:p>
            <a:pPr marL="0" indent="0">
              <a:buNone/>
            </a:pPr>
            <a:endParaRPr lang="en-GB" noProof="0" dirty="0">
              <a:latin typeface="Work Sans" pitchFamily="2" charset="0"/>
            </a:endParaRPr>
          </a:p>
          <a:p>
            <a:pPr marL="0" indent="0">
              <a:buNone/>
            </a:pPr>
            <a:r>
              <a:rPr lang="en-GB" noProof="0" dirty="0">
                <a:latin typeface="Work Sans" pitchFamily="2" charset="0"/>
              </a:rPr>
              <a:t>How do the abiotic factors or other biotic factors affect the animals in each community?</a:t>
            </a:r>
          </a:p>
          <a:p>
            <a:endParaRPr lang="en-GB" noProof="0" dirty="0">
              <a:latin typeface="Work Sans" pitchFamily="2" charset="0"/>
            </a:endParaRPr>
          </a:p>
        </p:txBody>
      </p:sp>
    </p:spTree>
    <p:extLst>
      <p:ext uri="{BB962C8B-B14F-4D97-AF65-F5344CB8AC3E}">
        <p14:creationId xmlns:p14="http://schemas.microsoft.com/office/powerpoint/2010/main" val="1362805538"/>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SharedWithUsers xmlns="01a464aa-a786-405b-bb6b-b90e04698418">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9fc3588eeefc118c7145675af789b29f">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f9005568f8f0a0337bea501366985df2"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CE5BA4-678F-40D4-8830-83D2E052AE52}">
  <ds:schemaRefs>
    <ds:schemaRef ds:uri="http://schemas.microsoft.com/sharepoint/v3/contenttype/forms"/>
  </ds:schemaRefs>
</ds:datastoreItem>
</file>

<file path=customXml/itemProps2.xml><?xml version="1.0" encoding="utf-8"?>
<ds:datastoreItem xmlns:ds="http://schemas.openxmlformats.org/officeDocument/2006/customXml" ds:itemID="{2BA62B74-6ED7-4330-9F28-AA323FB9CB78}">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B7E6F4-EA9D-4631-A46D-E0C629594B15}">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1465</TotalTime>
  <Words>2161</Words>
  <Application>Microsoft Office PowerPoint</Application>
  <PresentationFormat>Widescreen</PresentationFormat>
  <Paragraphs>281</Paragraphs>
  <Slides>41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Aptos</vt:lpstr>
      <vt:lpstr>Arial</vt:lpstr>
      <vt:lpstr>Work Sans</vt:lpstr>
      <vt:lpstr>Office Theme</vt:lpstr>
      <vt:lpstr>Habitats: Biotic and abiotic factors</vt:lpstr>
      <vt:lpstr>Definitions</vt:lpstr>
      <vt:lpstr>PowerPoint Presentation</vt:lpstr>
      <vt:lpstr>What factors did you use to differentiate habitats?</vt:lpstr>
      <vt:lpstr>We can divide these factors into two groups</vt:lpstr>
      <vt:lpstr>What might be some abiotic differences between these common habitat types?</vt:lpstr>
      <vt:lpstr>What might be some abiotic differences between these common habitat types?</vt:lpstr>
      <vt:lpstr>We can divide these habitats into more specific types, each with specialised biotic communities.</vt:lpstr>
      <vt:lpstr>Researching and matching</vt:lpstr>
      <vt:lpstr>Apply concepts to our local area </vt:lpstr>
      <vt:lpstr>PowerPoint Presentation</vt:lpstr>
      <vt:lpstr>Reflection</vt:lpstr>
      <vt:lpstr>Next steps</vt:lpstr>
      <vt:lpstr>Profile our local ecosystem</vt:lpstr>
      <vt:lpstr>Habitat profiles</vt:lpstr>
      <vt:lpstr>Evergreen woodland</vt:lpstr>
      <vt:lpstr>Evergreen woodland</vt:lpstr>
      <vt:lpstr>Deciduous woodland</vt:lpstr>
      <vt:lpstr>Deciduous woodland</vt:lpstr>
      <vt:lpstr>Temperate rainforest</vt:lpstr>
      <vt:lpstr>Temperate rainforest</vt:lpstr>
      <vt:lpstr>Lawn</vt:lpstr>
      <vt:lpstr>Lawn</vt:lpstr>
      <vt:lpstr>Calcareous grassland</vt:lpstr>
      <vt:lpstr>Calcareous grassland</vt:lpstr>
      <vt:lpstr>Acid grassland</vt:lpstr>
      <vt:lpstr>Acid grassland</vt:lpstr>
      <vt:lpstr>Pond</vt:lpstr>
      <vt:lpstr>Pond</vt:lpstr>
      <vt:lpstr>Stream</vt:lpstr>
      <vt:lpstr>Stream</vt:lpstr>
      <vt:lpstr>Bog</vt:lpstr>
      <vt:lpstr>Bog</vt:lpstr>
      <vt:lpstr>Animal communities</vt:lpstr>
      <vt:lpstr>Animal community 1</vt:lpstr>
      <vt:lpstr>Animal community 2</vt:lpstr>
      <vt:lpstr>Animal community 3</vt:lpstr>
      <vt:lpstr>Animal community 4</vt:lpstr>
      <vt:lpstr>Animal community 5</vt:lpstr>
      <vt:lpstr>Animal community 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43</cp:revision>
  <dcterms:created xsi:type="dcterms:W3CDTF">2025-05-20T12:39:27Z</dcterms:created>
  <dcterms:modified xsi:type="dcterms:W3CDTF">2025-09-17T11:02:00Z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{"FileActivityType":"9","FileActivityTimeStamp":"2025-06-04T09:22:51.630Z","FileActivityUsersOnPage":[{"DisplayName":"Victor Heng","Id":"v.heng@nhm.ac.uk"}],"FileActivityNavigationId":null}</vt:lpwstr>
  </property>
  <property fmtid="{D5CDD505-2E9C-101B-9397-08002B2CF9AE}" pid="7" name="TriggerFlowInfo">
    <vt:lpwstr/>
  </property>
</Properties>
</file>